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1060-1B4F-4C29-8149-CBD2D1C29910}" type="datetimeFigureOut">
              <a:rPr lang="zh-TW" altLang="en-US" smtClean="0"/>
              <a:t>2020/6/11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CF11-910B-4AE6-ACC0-BFBD411E96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823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1060-1B4F-4C29-8149-CBD2D1C29910}" type="datetimeFigureOut">
              <a:rPr lang="zh-TW" altLang="en-US" smtClean="0"/>
              <a:t>2020/6/11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CF11-910B-4AE6-ACC0-BFBD411E96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7138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1060-1B4F-4C29-8149-CBD2D1C29910}" type="datetimeFigureOut">
              <a:rPr lang="zh-TW" altLang="en-US" smtClean="0"/>
              <a:t>2020/6/11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CF11-910B-4AE6-ACC0-BFBD411E96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346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1060-1B4F-4C29-8149-CBD2D1C29910}" type="datetimeFigureOut">
              <a:rPr lang="zh-TW" altLang="en-US" smtClean="0"/>
              <a:t>2020/6/11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CF11-910B-4AE6-ACC0-BFBD411E96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96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1060-1B4F-4C29-8149-CBD2D1C29910}" type="datetimeFigureOut">
              <a:rPr lang="zh-TW" altLang="en-US" smtClean="0"/>
              <a:t>2020/6/11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CF11-910B-4AE6-ACC0-BFBD411E96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3461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1060-1B4F-4C29-8149-CBD2D1C29910}" type="datetimeFigureOut">
              <a:rPr lang="zh-TW" altLang="en-US" smtClean="0"/>
              <a:t>2020/6/11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CF11-910B-4AE6-ACC0-BFBD411E96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496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1060-1B4F-4C29-8149-CBD2D1C29910}" type="datetimeFigureOut">
              <a:rPr lang="zh-TW" altLang="en-US" smtClean="0"/>
              <a:t>2020/6/11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CF11-910B-4AE6-ACC0-BFBD411E96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524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1060-1B4F-4C29-8149-CBD2D1C29910}" type="datetimeFigureOut">
              <a:rPr lang="zh-TW" altLang="en-US" smtClean="0"/>
              <a:t>2020/6/11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CF11-910B-4AE6-ACC0-BFBD411E96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81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1060-1B4F-4C29-8149-CBD2D1C29910}" type="datetimeFigureOut">
              <a:rPr lang="zh-TW" altLang="en-US" smtClean="0"/>
              <a:t>2020/6/11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CF11-910B-4AE6-ACC0-BFBD411E96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855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1060-1B4F-4C29-8149-CBD2D1C29910}" type="datetimeFigureOut">
              <a:rPr lang="zh-TW" altLang="en-US" smtClean="0"/>
              <a:t>2020/6/11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CF11-910B-4AE6-ACC0-BFBD411E96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595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91060-1B4F-4C29-8149-CBD2D1C29910}" type="datetimeFigureOut">
              <a:rPr lang="zh-TW" altLang="en-US" smtClean="0"/>
              <a:t>2020/6/11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3CF11-910B-4AE6-ACC0-BFBD411E96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2123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91060-1B4F-4C29-8149-CBD2D1C29910}" type="datetimeFigureOut">
              <a:rPr lang="zh-TW" altLang="en-US" smtClean="0"/>
              <a:t>2020/6/11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CF11-910B-4AE6-ACC0-BFBD411E96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07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ren.moc.gov.tw/book/215052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children.moc.gov.tw/book/21816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children.moc.gov.tw/book/214983" TargetMode="External"/><Relationship Id="rId4" Type="http://schemas.openxmlformats.org/officeDocument/2006/relationships/hyperlink" Target="https://children.moc.gov.tw/book/21498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今天來聊天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19672" y="3429000"/>
            <a:ext cx="6400800" cy="175260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就是聊聊你自己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6" t="15074" r="1508" b="72426"/>
          <a:stretch/>
        </p:blipFill>
        <p:spPr bwMode="auto">
          <a:xfrm>
            <a:off x="0" y="8740"/>
            <a:ext cx="9699365" cy="111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" t="31393" r="4981" b="31374"/>
          <a:stretch/>
        </p:blipFill>
        <p:spPr bwMode="auto">
          <a:xfrm>
            <a:off x="-20180" y="4725144"/>
            <a:ext cx="9460879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891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跟我一起唸，答應自己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484784"/>
            <a:ext cx="8229600" cy="2332856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我喜歡我自己的全部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我會照顧自己的身體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尊重別人是一件很重要的事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5" t="53289" r="20325" b="32954"/>
          <a:stretch/>
        </p:blipFill>
        <p:spPr bwMode="auto">
          <a:xfrm>
            <a:off x="5364088" y="3789040"/>
            <a:ext cx="2982900" cy="243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64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5696" y="170345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大鯨魚瑪莉蓮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繪本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3456394"/>
            <a:ext cx="8229600" cy="254888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我的小雞雞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繪本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薩琪想要小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寶寶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繪本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薩琪有沒有小雞雞 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繪本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0" t="20931" r="16750" b="59145"/>
          <a:stretch/>
        </p:blipFill>
        <p:spPr bwMode="auto">
          <a:xfrm>
            <a:off x="5508104" y="3140968"/>
            <a:ext cx="3312368" cy="221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1" t="50000" r="20008" b="32470"/>
          <a:stretch/>
        </p:blipFill>
        <p:spPr bwMode="auto">
          <a:xfrm>
            <a:off x="1043608" y="764704"/>
            <a:ext cx="2193703" cy="21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219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我愛我自己，我會保護他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9539" r="7609" b="14482"/>
          <a:stretch/>
        </p:blipFill>
        <p:spPr>
          <a:xfrm>
            <a:off x="1691680" y="1484784"/>
            <a:ext cx="5832648" cy="4432408"/>
          </a:xfrm>
        </p:spPr>
      </p:pic>
    </p:spTree>
    <p:extLst>
      <p:ext uri="{BB962C8B-B14F-4D97-AF65-F5344CB8AC3E}">
        <p14:creationId xmlns:p14="http://schemas.microsoft.com/office/powerpoint/2010/main" val="612356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54" y="470023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我的身體和別人一樣嗎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44824"/>
            <a:ext cx="5344368" cy="4008276"/>
          </a:xfrm>
        </p:spPr>
      </p:pic>
    </p:spTree>
    <p:extLst>
      <p:ext uri="{BB962C8B-B14F-4D97-AF65-F5344CB8AC3E}">
        <p14:creationId xmlns:p14="http://schemas.microsoft.com/office/powerpoint/2010/main" val="2000825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男生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6028724" cy="452596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1" t="23433" r="52098" b="4839"/>
          <a:stretch/>
        </p:blipFill>
        <p:spPr>
          <a:xfrm>
            <a:off x="6103814" y="1268760"/>
            <a:ext cx="2771655" cy="340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06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女生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6028724" cy="4525963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6" t="22042" r="11812" b="6066"/>
          <a:stretch/>
        </p:blipFill>
        <p:spPr>
          <a:xfrm>
            <a:off x="5868144" y="980728"/>
            <a:ext cx="2876061" cy="341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19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361040" cy="114300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哥哥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爸爸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姊姊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媽媽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44824"/>
            <a:ext cx="9344451" cy="3960440"/>
          </a:xfrm>
        </p:spPr>
      </p:pic>
    </p:spTree>
    <p:extLst>
      <p:ext uri="{BB962C8B-B14F-4D97-AF65-F5344CB8AC3E}">
        <p14:creationId xmlns:p14="http://schemas.microsoft.com/office/powerpoint/2010/main" val="212026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我的身體不害羞，因為我愛他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3"/>
          <a:stretch/>
        </p:blipFill>
        <p:spPr>
          <a:xfrm>
            <a:off x="251520" y="1700808"/>
            <a:ext cx="8697095" cy="474569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5" t="15651" r="38052" b="28527"/>
          <a:stretch/>
        </p:blipFill>
        <p:spPr bwMode="auto">
          <a:xfrm>
            <a:off x="2123728" y="4073656"/>
            <a:ext cx="2595863" cy="190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4" t="26823" r="30758" b="11171"/>
          <a:stretch/>
        </p:blipFill>
        <p:spPr bwMode="auto">
          <a:xfrm>
            <a:off x="4600067" y="3645024"/>
            <a:ext cx="2376264" cy="209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46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我可以保護自己，別人也要尊重我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1" t="9023" r="14221" b="16726"/>
          <a:stretch/>
        </p:blipFill>
        <p:spPr>
          <a:xfrm>
            <a:off x="1547664" y="1340768"/>
            <a:ext cx="6336704" cy="4918379"/>
          </a:xfrm>
        </p:spPr>
      </p:pic>
    </p:spTree>
    <p:extLst>
      <p:ext uri="{BB962C8B-B14F-4D97-AF65-F5344CB8AC3E}">
        <p14:creationId xmlns:p14="http://schemas.microsoft.com/office/powerpoint/2010/main" val="3511822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108</Words>
  <Application>Microsoft Office PowerPoint</Application>
  <PresentationFormat>如螢幕大小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今天來聊天</vt:lpstr>
      <vt:lpstr>大鯨魚瑪莉蓮  繪本</vt:lpstr>
      <vt:lpstr>我愛我自己，我會保護他</vt:lpstr>
      <vt:lpstr>我的身體和別人一樣嗎</vt:lpstr>
      <vt:lpstr>男生</vt:lpstr>
      <vt:lpstr>女生</vt:lpstr>
      <vt:lpstr>哥哥?  爸爸?   姊姊?  媽媽?</vt:lpstr>
      <vt:lpstr>我的身體不害羞，因為我愛他</vt:lpstr>
      <vt:lpstr>我可以保護自己，別人也要尊重我</vt:lpstr>
      <vt:lpstr>跟我一起唸，答應自己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今天來聊天</dc:title>
  <dc:creator>szps</dc:creator>
  <cp:lastModifiedBy>szps</cp:lastModifiedBy>
  <cp:revision>6</cp:revision>
  <dcterms:created xsi:type="dcterms:W3CDTF">2020-06-11T05:03:04Z</dcterms:created>
  <dcterms:modified xsi:type="dcterms:W3CDTF">2020-06-11T06:39:11Z</dcterms:modified>
</cp:coreProperties>
</file>