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38"/>
  </p:notesMasterIdLst>
  <p:handoutMasterIdLst>
    <p:handoutMasterId r:id="rId39"/>
  </p:handoutMasterIdLst>
  <p:sldIdLst>
    <p:sldId id="313" r:id="rId3"/>
    <p:sldId id="322" r:id="rId4"/>
    <p:sldId id="302" r:id="rId5"/>
    <p:sldId id="324" r:id="rId6"/>
    <p:sldId id="325" r:id="rId7"/>
    <p:sldId id="326" r:id="rId8"/>
    <p:sldId id="327" r:id="rId9"/>
    <p:sldId id="328" r:id="rId10"/>
    <p:sldId id="329" r:id="rId11"/>
    <p:sldId id="330" r:id="rId12"/>
    <p:sldId id="331" r:id="rId13"/>
    <p:sldId id="332" r:id="rId14"/>
    <p:sldId id="314" r:id="rId15"/>
    <p:sldId id="333" r:id="rId16"/>
    <p:sldId id="334" r:id="rId17"/>
    <p:sldId id="335" r:id="rId18"/>
    <p:sldId id="279" r:id="rId19"/>
    <p:sldId id="280" r:id="rId20"/>
    <p:sldId id="281" r:id="rId21"/>
    <p:sldId id="282" r:id="rId22"/>
    <p:sldId id="283" r:id="rId23"/>
    <p:sldId id="284" r:id="rId24"/>
    <p:sldId id="286" r:id="rId25"/>
    <p:sldId id="287" r:id="rId26"/>
    <p:sldId id="288" r:id="rId27"/>
    <p:sldId id="289" r:id="rId28"/>
    <p:sldId id="290" r:id="rId29"/>
    <p:sldId id="306" r:id="rId30"/>
    <p:sldId id="312" r:id="rId31"/>
    <p:sldId id="336" r:id="rId32"/>
    <p:sldId id="311" r:id="rId33"/>
    <p:sldId id="319" r:id="rId34"/>
    <p:sldId id="316" r:id="rId35"/>
    <p:sldId id="317" r:id="rId36"/>
    <p:sldId id="318" r:id="rId37"/>
  </p:sldIdLst>
  <p:sldSz cx="18286413" cy="10287000"/>
  <p:notesSz cx="6858000" cy="9144000"/>
  <p:defaultTextStyle>
    <a:defPPr>
      <a:defRPr lang="en-US"/>
    </a:defPPr>
    <a:lvl1pPr marL="0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B8AD"/>
    <a:srgbClr val="CC66FF"/>
    <a:srgbClr val="000000"/>
    <a:srgbClr val="BBFF37"/>
    <a:srgbClr val="686868"/>
    <a:srgbClr val="525252"/>
    <a:srgbClr val="DEFD27"/>
    <a:srgbClr val="3B3B3B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3" autoAdjust="0"/>
    <p:restoredTop sz="94660"/>
  </p:normalViewPr>
  <p:slideViewPr>
    <p:cSldViewPr>
      <p:cViewPr varScale="1">
        <p:scale>
          <a:sx n="56" d="100"/>
          <a:sy n="56" d="100"/>
        </p:scale>
        <p:origin x="606" y="78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9BFA6-89EB-4D76-957E-E1C3AE8B4DCF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09484-7E19-44C5-BBA7-955540985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72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FB5F9-9D2A-4583-AD64-D8BB94702748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9FC20-7366-4A0C-AA7D-F4AAF6FB2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53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C9FC20-7366-4A0C-AA7D-F4AAF6FB2A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94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780AA-6073-4EBF-AB8B-AB0DF124EA11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5124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2302446" y="5719564"/>
            <a:ext cx="13681520" cy="1584176"/>
          </a:xfrm>
        </p:spPr>
        <p:txBody>
          <a:bodyPr>
            <a:noAutofit/>
          </a:bodyPr>
          <a:lstStyle>
            <a:lvl1pPr marL="0" indent="0" algn="ctr">
              <a:lnSpc>
                <a:spcPts val="3000"/>
              </a:lnSpc>
              <a:buNone/>
              <a:defRPr sz="3600" i="0" baseline="0">
                <a:solidFill>
                  <a:schemeClr val="accent1"/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</a:p>
          <a:p>
            <a:r>
              <a:rPr lang="en-US" dirty="0"/>
              <a:t>Sub Title Here</a:t>
            </a: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-22244906" y="407674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正方形/長方形 21"/>
          <p:cNvSpPr/>
          <p:nvPr userDrawn="1"/>
        </p:nvSpPr>
        <p:spPr>
          <a:xfrm rot="18000000">
            <a:off x="-20596954" y="3917992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45" y="4947478"/>
            <a:ext cx="12313369" cy="85688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430" y="4475196"/>
            <a:ext cx="11019680" cy="136815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955656" y="4207396"/>
            <a:ext cx="12380238" cy="1401766"/>
          </a:xfrm>
        </p:spPr>
        <p:txBody>
          <a:bodyPr anchor="b">
            <a:noAutofit/>
          </a:bodyPr>
          <a:lstStyle>
            <a:lvl1pPr algn="ctr">
              <a:lnSpc>
                <a:spcPts val="9000"/>
              </a:lnSpc>
              <a:defRPr sz="9600"/>
            </a:lvl1pPr>
          </a:lstStyle>
          <a:p>
            <a:r>
              <a:rPr lang="en-US" altLang="ja-JP" dirty="0"/>
              <a:t>Presentation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10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Im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207396"/>
            <a:ext cx="6624736" cy="473992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9287222" y="4798894"/>
            <a:ext cx="8424936" cy="3152918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11" name="対角する 2 つの角を切り取った四角形 10"/>
          <p:cNvSpPr/>
          <p:nvPr userDrawn="1"/>
        </p:nvSpPr>
        <p:spPr>
          <a:xfrm rot="21226749">
            <a:off x="2296845" y="2977659"/>
            <a:ext cx="6170183" cy="6170183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対角する 2 つの角を切り取った四角形 6"/>
          <p:cNvSpPr/>
          <p:nvPr userDrawn="1"/>
        </p:nvSpPr>
        <p:spPr>
          <a:xfrm rot="21054230">
            <a:off x="1804011" y="2574531"/>
            <a:ext cx="6170183" cy="6170183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 rot="21432298">
            <a:off x="1871250" y="2601650"/>
            <a:ext cx="6312346" cy="6310881"/>
          </a:xfrm>
          <a:prstGeom prst="snip2Diag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9287222" y="3703340"/>
            <a:ext cx="8352928" cy="1080120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60243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11" grpId="0" animBg="1"/>
      <p:bldP spid="7" grpId="0" animBg="1"/>
      <p:bldP spid="9" grpId="0" animBg="1"/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対角する 2 つの角を切り取った四角形 11"/>
          <p:cNvSpPr/>
          <p:nvPr userDrawn="1"/>
        </p:nvSpPr>
        <p:spPr>
          <a:xfrm rot="21226749">
            <a:off x="2590413" y="3017152"/>
            <a:ext cx="2809597" cy="280959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13" name="対角する 2 つの角を切り取った四角形 12"/>
          <p:cNvSpPr/>
          <p:nvPr userDrawn="1"/>
        </p:nvSpPr>
        <p:spPr>
          <a:xfrm rot="21054230">
            <a:off x="2290842" y="2827642"/>
            <a:ext cx="2809597" cy="280959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テキスト プレースホルダー 22"/>
          <p:cNvSpPr>
            <a:spLocks noGrp="1"/>
          </p:cNvSpPr>
          <p:nvPr>
            <p:ph type="body" sz="quarter" idx="15" hasCustomPrompt="1"/>
          </p:nvPr>
        </p:nvSpPr>
        <p:spPr>
          <a:xfrm>
            <a:off x="2302445" y="3711400"/>
            <a:ext cx="2952328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KEYWORD</a:t>
            </a:r>
          </a:p>
        </p:txBody>
      </p:sp>
      <p:sp>
        <p:nvSpPr>
          <p:cNvPr id="15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1956047" y="6133191"/>
            <a:ext cx="4752528" cy="720080"/>
          </a:xfrm>
        </p:spPr>
        <p:txBody>
          <a:bodyPr anchor="ctr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942406" y="6795376"/>
            <a:ext cx="4766168" cy="2236556"/>
          </a:xfrm>
        </p:spPr>
        <p:txBody>
          <a:bodyPr>
            <a:normAutofit/>
          </a:bodyPr>
          <a:lstStyle>
            <a:lvl1pPr algn="l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7" name="対角する 2 つの角を切り取った四角形 16"/>
          <p:cNvSpPr/>
          <p:nvPr userDrawn="1"/>
        </p:nvSpPr>
        <p:spPr>
          <a:xfrm rot="21226749">
            <a:off x="7929567" y="3017152"/>
            <a:ext cx="2809597" cy="280959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対角する 2 つの角を切り取った四角形 17"/>
          <p:cNvSpPr/>
          <p:nvPr userDrawn="1"/>
        </p:nvSpPr>
        <p:spPr>
          <a:xfrm rot="21054230">
            <a:off x="7629996" y="2827642"/>
            <a:ext cx="2809597" cy="280959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テキスト プレースホルダー 22"/>
          <p:cNvSpPr>
            <a:spLocks noGrp="1"/>
          </p:cNvSpPr>
          <p:nvPr>
            <p:ph type="body" sz="quarter" idx="16" hasCustomPrompt="1"/>
          </p:nvPr>
        </p:nvSpPr>
        <p:spPr>
          <a:xfrm>
            <a:off x="7641599" y="3711400"/>
            <a:ext cx="2952328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KEYWORD</a:t>
            </a:r>
          </a:p>
        </p:txBody>
      </p:sp>
      <p:sp>
        <p:nvSpPr>
          <p:cNvPr id="20" name="テキスト プレースホルダー 22"/>
          <p:cNvSpPr>
            <a:spLocks noGrp="1"/>
          </p:cNvSpPr>
          <p:nvPr>
            <p:ph type="body" sz="quarter" idx="17" hasCustomPrompt="1"/>
          </p:nvPr>
        </p:nvSpPr>
        <p:spPr>
          <a:xfrm>
            <a:off x="7295201" y="6133191"/>
            <a:ext cx="4752528" cy="720080"/>
          </a:xfrm>
        </p:spPr>
        <p:txBody>
          <a:bodyPr anchor="ctr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7281560" y="6795376"/>
            <a:ext cx="4766168" cy="2236556"/>
          </a:xfrm>
        </p:spPr>
        <p:txBody>
          <a:bodyPr>
            <a:normAutofit/>
          </a:bodyPr>
          <a:lstStyle>
            <a:lvl1pPr algn="l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4" name="対角する 2 つの角を切り取った四角形 23"/>
          <p:cNvSpPr/>
          <p:nvPr userDrawn="1"/>
        </p:nvSpPr>
        <p:spPr>
          <a:xfrm rot="21226749">
            <a:off x="13233956" y="3017152"/>
            <a:ext cx="2809597" cy="280959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対角する 2 つの角を切り取った四角形 24"/>
          <p:cNvSpPr/>
          <p:nvPr userDrawn="1"/>
        </p:nvSpPr>
        <p:spPr>
          <a:xfrm rot="21054230">
            <a:off x="12934385" y="2827642"/>
            <a:ext cx="2809597" cy="280959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テキスト プレースホルダー 22"/>
          <p:cNvSpPr>
            <a:spLocks noGrp="1"/>
          </p:cNvSpPr>
          <p:nvPr>
            <p:ph type="body" sz="quarter" idx="19" hasCustomPrompt="1"/>
          </p:nvPr>
        </p:nvSpPr>
        <p:spPr>
          <a:xfrm>
            <a:off x="12945988" y="3711400"/>
            <a:ext cx="2952328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KEYWORD</a:t>
            </a:r>
          </a:p>
        </p:txBody>
      </p:sp>
      <p:sp>
        <p:nvSpPr>
          <p:cNvPr id="27" name="テキスト プレースホルダー 22"/>
          <p:cNvSpPr>
            <a:spLocks noGrp="1"/>
          </p:cNvSpPr>
          <p:nvPr>
            <p:ph type="body" sz="quarter" idx="20" hasCustomPrompt="1"/>
          </p:nvPr>
        </p:nvSpPr>
        <p:spPr>
          <a:xfrm>
            <a:off x="12599590" y="6133191"/>
            <a:ext cx="4752528" cy="720080"/>
          </a:xfrm>
        </p:spPr>
        <p:txBody>
          <a:bodyPr anchor="ctr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2585949" y="6795376"/>
            <a:ext cx="4766168" cy="2236556"/>
          </a:xfrm>
        </p:spPr>
        <p:txBody>
          <a:bodyPr>
            <a:normAutofit/>
          </a:bodyPr>
          <a:lstStyle>
            <a:lvl1pPr algn="l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94322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  <p:bldP spid="2" grpId="0"/>
      <p:bldP spid="13" grpId="0" animBg="1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animBg="1"/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27" name="対角する 2 つの角を切り取った四角形 26"/>
          <p:cNvSpPr/>
          <p:nvPr userDrawn="1"/>
        </p:nvSpPr>
        <p:spPr>
          <a:xfrm rot="21226749">
            <a:off x="7890144" y="2375107"/>
            <a:ext cx="930987" cy="93098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対角する 2 つの角を切り取った四角形 27"/>
          <p:cNvSpPr/>
          <p:nvPr userDrawn="1"/>
        </p:nvSpPr>
        <p:spPr>
          <a:xfrm rot="21054230">
            <a:off x="7701074" y="2258909"/>
            <a:ext cx="930987" cy="93098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テキスト プレースホルダー 22"/>
          <p:cNvSpPr>
            <a:spLocks noGrp="1"/>
          </p:cNvSpPr>
          <p:nvPr>
            <p:ph type="body" sz="quarter" idx="15" hasCustomPrompt="1"/>
          </p:nvPr>
        </p:nvSpPr>
        <p:spPr>
          <a:xfrm>
            <a:off x="7644696" y="2201667"/>
            <a:ext cx="1143846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4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868832" y="2217119"/>
            <a:ext cx="8555294" cy="1064686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1" name="対角する 2 つの角を切り取った四角形 50"/>
          <p:cNvSpPr/>
          <p:nvPr userDrawn="1"/>
        </p:nvSpPr>
        <p:spPr>
          <a:xfrm rot="21226749">
            <a:off x="7887845" y="3815266"/>
            <a:ext cx="930987" cy="93098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対角する 2 つの角を切り取った四角形 51"/>
          <p:cNvSpPr/>
          <p:nvPr userDrawn="1"/>
        </p:nvSpPr>
        <p:spPr>
          <a:xfrm rot="21054230">
            <a:off x="7698775" y="3699068"/>
            <a:ext cx="930987" cy="93098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テキスト プレースホルダー 22"/>
          <p:cNvSpPr>
            <a:spLocks noGrp="1"/>
          </p:cNvSpPr>
          <p:nvPr>
            <p:ph type="body" sz="quarter" idx="16" hasCustomPrompt="1"/>
          </p:nvPr>
        </p:nvSpPr>
        <p:spPr>
          <a:xfrm>
            <a:off x="7642397" y="3641826"/>
            <a:ext cx="1143846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4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8866533" y="3657278"/>
            <a:ext cx="8555294" cy="1064686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5" name="対角する 2 つの角を切り取った四角形 54"/>
          <p:cNvSpPr/>
          <p:nvPr userDrawn="1"/>
        </p:nvSpPr>
        <p:spPr>
          <a:xfrm rot="21226749">
            <a:off x="7890144" y="5337929"/>
            <a:ext cx="930987" cy="93098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対角する 2 つの角を切り取った四角形 55"/>
          <p:cNvSpPr/>
          <p:nvPr userDrawn="1"/>
        </p:nvSpPr>
        <p:spPr>
          <a:xfrm rot="21054230">
            <a:off x="7701074" y="5221731"/>
            <a:ext cx="930987" cy="93098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テキスト プレースホルダー 22"/>
          <p:cNvSpPr>
            <a:spLocks noGrp="1"/>
          </p:cNvSpPr>
          <p:nvPr>
            <p:ph type="body" sz="quarter" idx="18" hasCustomPrompt="1"/>
          </p:nvPr>
        </p:nvSpPr>
        <p:spPr>
          <a:xfrm>
            <a:off x="7644696" y="5164489"/>
            <a:ext cx="1143846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8868832" y="5179941"/>
            <a:ext cx="8555294" cy="1064686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9" name="対角する 2 つの角を切り取った四角形 58"/>
          <p:cNvSpPr/>
          <p:nvPr userDrawn="1"/>
        </p:nvSpPr>
        <p:spPr>
          <a:xfrm rot="21226749">
            <a:off x="7887843" y="6850097"/>
            <a:ext cx="930987" cy="93098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対角する 2 つの角を切り取った四角形 59"/>
          <p:cNvSpPr/>
          <p:nvPr userDrawn="1"/>
        </p:nvSpPr>
        <p:spPr>
          <a:xfrm rot="21054230">
            <a:off x="7698773" y="6733899"/>
            <a:ext cx="930987" cy="93098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テキスト プレースホルダー 22"/>
          <p:cNvSpPr>
            <a:spLocks noGrp="1"/>
          </p:cNvSpPr>
          <p:nvPr>
            <p:ph type="body" sz="quarter" idx="20" hasCustomPrompt="1"/>
          </p:nvPr>
        </p:nvSpPr>
        <p:spPr>
          <a:xfrm>
            <a:off x="7642395" y="6676657"/>
            <a:ext cx="1143846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62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8866531" y="6692109"/>
            <a:ext cx="8555294" cy="1064686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3" name="対角する 2 つの角を切り取った四角形 62"/>
          <p:cNvSpPr/>
          <p:nvPr userDrawn="1"/>
        </p:nvSpPr>
        <p:spPr>
          <a:xfrm rot="21226749">
            <a:off x="7887845" y="8351770"/>
            <a:ext cx="930987" cy="93098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対角する 2 つの角を切り取った四角形 63"/>
          <p:cNvSpPr/>
          <p:nvPr userDrawn="1"/>
        </p:nvSpPr>
        <p:spPr>
          <a:xfrm rot="21054230">
            <a:off x="7698775" y="8235572"/>
            <a:ext cx="930987" cy="93098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テキスト プレースホルダー 22"/>
          <p:cNvSpPr>
            <a:spLocks noGrp="1"/>
          </p:cNvSpPr>
          <p:nvPr>
            <p:ph type="body" sz="quarter" idx="22" hasCustomPrompt="1"/>
          </p:nvPr>
        </p:nvSpPr>
        <p:spPr>
          <a:xfrm>
            <a:off x="7642397" y="8178330"/>
            <a:ext cx="1143846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66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8866533" y="8193782"/>
            <a:ext cx="8555294" cy="1064686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7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934295" y="2191172"/>
            <a:ext cx="6192688" cy="7043124"/>
          </a:xfrm>
        </p:spPr>
        <p:txBody>
          <a:bodyPr anchor="ctr">
            <a:normAutofit/>
          </a:bodyPr>
          <a:lstStyle>
            <a:lvl1pPr algn="l">
              <a:lnSpc>
                <a:spcPts val="8000"/>
              </a:lnSpc>
              <a:defRPr sz="8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423530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00"/>
                            </p:stCondLst>
                            <p:childTnLst>
                              <p:par>
                                <p:cTn id="3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50"/>
                            </p:stCondLst>
                            <p:childTnLst>
                              <p:par>
                                <p:cTn id="4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"/>
                            </p:stCondLst>
                            <p:childTnLst>
                              <p:par>
                                <p:cTn id="5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5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5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50"/>
                            </p:stCondLst>
                            <p:childTnLst>
                              <p:par>
                                <p:cTn id="7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600"/>
                            </p:stCondLst>
                            <p:childTnLst>
                              <p:par>
                                <p:cTn id="9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3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95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70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35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35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27" grpId="0" animBg="1"/>
      <p:bldP spid="28" grpId="0" animBg="1"/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animBg="1"/>
      <p:bldP spid="52" grpId="0" animBg="1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animBg="1"/>
      <p:bldP spid="56" grpId="0" animBg="1"/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animBg="1"/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86" y="2841996"/>
            <a:ext cx="6624736" cy="473992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934294" y="2249524"/>
            <a:ext cx="12466748" cy="1080120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943658" y="3329644"/>
            <a:ext cx="13136778" cy="1381808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92" y="5218260"/>
            <a:ext cx="6624736" cy="473992"/>
          </a:xfrm>
          <a:prstGeom prst="rect">
            <a:avLst/>
          </a:prstGeom>
        </p:spPr>
      </p:pic>
      <p:sp>
        <p:nvSpPr>
          <p:cNvPr id="13" name="テキスト プレースホルダー 22"/>
          <p:cNvSpPr>
            <a:spLocks noGrp="1"/>
          </p:cNvSpPr>
          <p:nvPr>
            <p:ph type="body" sz="quarter" idx="15" hasCustomPrompt="1"/>
          </p:nvPr>
        </p:nvSpPr>
        <p:spPr>
          <a:xfrm>
            <a:off x="2621800" y="4625788"/>
            <a:ext cx="12466748" cy="1080120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631164" y="5705908"/>
            <a:ext cx="13136778" cy="1381808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18" name="図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22" y="7594524"/>
            <a:ext cx="6624736" cy="473992"/>
          </a:xfrm>
          <a:prstGeom prst="rect">
            <a:avLst/>
          </a:prstGeom>
        </p:spPr>
      </p:pic>
      <p:sp>
        <p:nvSpPr>
          <p:cNvPr id="19" name="テキスト プレースホルダー 22"/>
          <p:cNvSpPr>
            <a:spLocks noGrp="1"/>
          </p:cNvSpPr>
          <p:nvPr>
            <p:ph type="body" sz="quarter" idx="17" hasCustomPrompt="1"/>
          </p:nvPr>
        </p:nvSpPr>
        <p:spPr>
          <a:xfrm>
            <a:off x="4525330" y="7002052"/>
            <a:ext cx="12466748" cy="1080120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534694" y="8082172"/>
            <a:ext cx="13136778" cy="1381808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409980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"/>
                            </p:stCondLst>
                            <p:childTnLst>
                              <p:par>
                                <p:cTn id="3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50"/>
                            </p:stCondLst>
                            <p:childTnLst>
                              <p:par>
                                <p:cTn id="48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10" y="4223804"/>
            <a:ext cx="6624736" cy="473992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934294" y="3631332"/>
            <a:ext cx="16427188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943658" y="4913820"/>
            <a:ext cx="16417824" cy="2749960"/>
          </a:xfrm>
        </p:spPr>
        <p:txBody>
          <a:bodyPr>
            <a:normAutofit/>
          </a:bodyPr>
          <a:lstStyle>
            <a:lvl1pPr algn="ctr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10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86" y="3071676"/>
            <a:ext cx="6624736" cy="473992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934294" y="2479204"/>
            <a:ext cx="7935577" cy="1080120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943658" y="3761692"/>
            <a:ext cx="7926526" cy="3830080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230" y="4340315"/>
            <a:ext cx="6624736" cy="473992"/>
          </a:xfrm>
          <a:prstGeom prst="rect">
            <a:avLst/>
          </a:prstGeom>
        </p:spPr>
      </p:pic>
      <p:sp>
        <p:nvSpPr>
          <p:cNvPr id="10" name="テキスト プレースホルダー 22"/>
          <p:cNvSpPr>
            <a:spLocks noGrp="1"/>
          </p:cNvSpPr>
          <p:nvPr>
            <p:ph type="body" sz="quarter" idx="15" hasCustomPrompt="1"/>
          </p:nvPr>
        </p:nvSpPr>
        <p:spPr>
          <a:xfrm>
            <a:off x="9431238" y="3747843"/>
            <a:ext cx="7935577" cy="1080120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9440602" y="5030331"/>
            <a:ext cx="7926526" cy="3830080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2645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"/>
                            </p:stCondLst>
                            <p:childTnLst>
                              <p:par>
                                <p:cTn id="35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1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86" y="2927660"/>
            <a:ext cx="4968552" cy="355494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934295" y="2335188"/>
            <a:ext cx="4892760" cy="1080120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943658" y="3401652"/>
            <a:ext cx="4887180" cy="2245904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611" y="2927660"/>
            <a:ext cx="4968552" cy="355494"/>
          </a:xfrm>
          <a:prstGeom prst="rect">
            <a:avLst/>
          </a:prstGeom>
        </p:spPr>
      </p:pic>
      <p:sp>
        <p:nvSpPr>
          <p:cNvPr id="13" name="テキスト プレースホルダー 22"/>
          <p:cNvSpPr>
            <a:spLocks noGrp="1"/>
          </p:cNvSpPr>
          <p:nvPr>
            <p:ph type="body" sz="quarter" idx="15" hasCustomPrompt="1"/>
          </p:nvPr>
        </p:nvSpPr>
        <p:spPr>
          <a:xfrm>
            <a:off x="6697620" y="2335188"/>
            <a:ext cx="4892760" cy="1080120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6706983" y="3401652"/>
            <a:ext cx="4887180" cy="2245904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15" name="図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566" y="2927660"/>
            <a:ext cx="4968552" cy="355494"/>
          </a:xfrm>
          <a:prstGeom prst="rect">
            <a:avLst/>
          </a:prstGeom>
        </p:spPr>
      </p:pic>
      <p:sp>
        <p:nvSpPr>
          <p:cNvPr id="16" name="テキスト プレースホルダー 22"/>
          <p:cNvSpPr>
            <a:spLocks noGrp="1"/>
          </p:cNvSpPr>
          <p:nvPr>
            <p:ph type="body" sz="quarter" idx="17" hasCustomPrompt="1"/>
          </p:nvPr>
        </p:nvSpPr>
        <p:spPr>
          <a:xfrm>
            <a:off x="12455575" y="2335188"/>
            <a:ext cx="4892760" cy="1080120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12464938" y="3401652"/>
            <a:ext cx="4887180" cy="2245904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29" name="図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86" y="6600068"/>
            <a:ext cx="4968552" cy="355494"/>
          </a:xfrm>
          <a:prstGeom prst="rect">
            <a:avLst/>
          </a:prstGeom>
        </p:spPr>
      </p:pic>
      <p:sp>
        <p:nvSpPr>
          <p:cNvPr id="30" name="テキスト プレースホルダー 22"/>
          <p:cNvSpPr>
            <a:spLocks noGrp="1"/>
          </p:cNvSpPr>
          <p:nvPr>
            <p:ph type="body" sz="quarter" idx="19" hasCustomPrompt="1"/>
          </p:nvPr>
        </p:nvSpPr>
        <p:spPr>
          <a:xfrm>
            <a:off x="934295" y="6007596"/>
            <a:ext cx="4892760" cy="1080120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943658" y="7074060"/>
            <a:ext cx="4887180" cy="2245904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32" name="図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611" y="6600068"/>
            <a:ext cx="4968552" cy="355494"/>
          </a:xfrm>
          <a:prstGeom prst="rect">
            <a:avLst/>
          </a:prstGeom>
        </p:spPr>
      </p:pic>
      <p:sp>
        <p:nvSpPr>
          <p:cNvPr id="33" name="テキスト プレースホルダー 22"/>
          <p:cNvSpPr>
            <a:spLocks noGrp="1"/>
          </p:cNvSpPr>
          <p:nvPr>
            <p:ph type="body" sz="quarter" idx="21" hasCustomPrompt="1"/>
          </p:nvPr>
        </p:nvSpPr>
        <p:spPr>
          <a:xfrm>
            <a:off x="6697620" y="6007596"/>
            <a:ext cx="4892760" cy="1080120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6706983" y="7074060"/>
            <a:ext cx="4887180" cy="2245904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35" name="図 3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566" y="6600068"/>
            <a:ext cx="4968552" cy="355494"/>
          </a:xfrm>
          <a:prstGeom prst="rect">
            <a:avLst/>
          </a:prstGeom>
        </p:spPr>
      </p:pic>
      <p:sp>
        <p:nvSpPr>
          <p:cNvPr id="36" name="テキスト プレースホルダー 22"/>
          <p:cNvSpPr>
            <a:spLocks noGrp="1"/>
          </p:cNvSpPr>
          <p:nvPr>
            <p:ph type="body" sz="quarter" idx="23" hasCustomPrompt="1"/>
          </p:nvPr>
        </p:nvSpPr>
        <p:spPr>
          <a:xfrm>
            <a:off x="12455575" y="6007596"/>
            <a:ext cx="4892760" cy="1080120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2464938" y="7074060"/>
            <a:ext cx="4887180" cy="2245904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06586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250"/>
                            </p:stCondLst>
                            <p:childTnLst>
                              <p:par>
                                <p:cTn id="87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3 Column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対角する 2 つの角を切り取った四角形 23"/>
          <p:cNvSpPr/>
          <p:nvPr userDrawn="1"/>
        </p:nvSpPr>
        <p:spPr>
          <a:xfrm rot="163596">
            <a:off x="1390039" y="2196579"/>
            <a:ext cx="4389170" cy="2284362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5927028" y="2335188"/>
            <a:ext cx="9650468" cy="805744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936392" y="3055268"/>
            <a:ext cx="9641554" cy="1381808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15" name="対角する 2 つの角を切り取った四角形 14"/>
          <p:cNvSpPr/>
          <p:nvPr userDrawn="1"/>
        </p:nvSpPr>
        <p:spPr>
          <a:xfrm rot="21054230">
            <a:off x="1087412" y="2379739"/>
            <a:ext cx="4389170" cy="2284362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 rot="21432298">
            <a:off x="1205188" y="2193092"/>
            <a:ext cx="4490298" cy="2336452"/>
          </a:xfrm>
          <a:prstGeom prst="snip2Diag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5" name="対角する 2 つの角を切り取った四角形 24"/>
          <p:cNvSpPr/>
          <p:nvPr userDrawn="1"/>
        </p:nvSpPr>
        <p:spPr>
          <a:xfrm rot="163596">
            <a:off x="12344271" y="4658719"/>
            <a:ext cx="4389170" cy="2284362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テキスト プレースホルダー 22"/>
          <p:cNvSpPr>
            <a:spLocks noGrp="1"/>
          </p:cNvSpPr>
          <p:nvPr>
            <p:ph type="body" sz="quarter" idx="17" hasCustomPrompt="1"/>
          </p:nvPr>
        </p:nvSpPr>
        <p:spPr>
          <a:xfrm>
            <a:off x="2111293" y="4797329"/>
            <a:ext cx="9650468" cy="805744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2120657" y="5517409"/>
            <a:ext cx="9641554" cy="1381808"/>
          </a:xfrm>
        </p:spPr>
        <p:txBody>
          <a:bodyPr>
            <a:normAutofit/>
          </a:bodyPr>
          <a:lstStyle>
            <a:lvl1pPr algn="r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9" name="対角する 2 つの角を切り取った四角形 28"/>
          <p:cNvSpPr/>
          <p:nvPr userDrawn="1"/>
        </p:nvSpPr>
        <p:spPr>
          <a:xfrm rot="21054230">
            <a:off x="12041644" y="4841879"/>
            <a:ext cx="4389170" cy="2284362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図プレースホルダー 8"/>
          <p:cNvSpPr>
            <a:spLocks noGrp="1"/>
          </p:cNvSpPr>
          <p:nvPr>
            <p:ph type="pic" sz="quarter" idx="19" hasCustomPrompt="1"/>
          </p:nvPr>
        </p:nvSpPr>
        <p:spPr>
          <a:xfrm rot="21432298">
            <a:off x="12159420" y="4655232"/>
            <a:ext cx="4490298" cy="2336452"/>
          </a:xfrm>
          <a:prstGeom prst="snip2Diag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1" name="対角する 2 つの角を切り取った四角形 30"/>
          <p:cNvSpPr/>
          <p:nvPr userDrawn="1"/>
        </p:nvSpPr>
        <p:spPr>
          <a:xfrm rot="163596">
            <a:off x="3118231" y="7178999"/>
            <a:ext cx="4389170" cy="2284362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テキスト プレースホルダー 22"/>
          <p:cNvSpPr>
            <a:spLocks noGrp="1"/>
          </p:cNvSpPr>
          <p:nvPr>
            <p:ph type="body" sz="quarter" idx="20" hasCustomPrompt="1"/>
          </p:nvPr>
        </p:nvSpPr>
        <p:spPr>
          <a:xfrm>
            <a:off x="7652602" y="7317608"/>
            <a:ext cx="9650468" cy="805744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7661966" y="8037688"/>
            <a:ext cx="9641554" cy="1381808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5" name="対角する 2 つの角を切り取った四角形 34"/>
          <p:cNvSpPr/>
          <p:nvPr userDrawn="1"/>
        </p:nvSpPr>
        <p:spPr>
          <a:xfrm rot="21054230">
            <a:off x="2815604" y="7362159"/>
            <a:ext cx="4389170" cy="2284362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図プレースホルダー 8"/>
          <p:cNvSpPr>
            <a:spLocks noGrp="1"/>
          </p:cNvSpPr>
          <p:nvPr>
            <p:ph type="pic" sz="quarter" idx="22" hasCustomPrompt="1"/>
          </p:nvPr>
        </p:nvSpPr>
        <p:spPr>
          <a:xfrm rot="21432298">
            <a:off x="2933380" y="7175512"/>
            <a:ext cx="4490298" cy="2336452"/>
          </a:xfrm>
          <a:prstGeom prst="snip2Diag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121263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250"/>
                            </p:stCondLst>
                            <p:childTnLst>
                              <p:par>
                                <p:cTn id="7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  <p:bldP spid="2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15" grpId="0" animBg="1"/>
      <p:bldP spid="16" grpId="0" animBg="1"/>
      <p:bldP spid="25" grpId="0" animBg="1"/>
      <p:bldP spid="2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0" grpId="0" animBg="1"/>
      <p:bldP spid="31" grpId="0" animBg="1"/>
      <p:bldP spid="3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animBg="1"/>
      <p:bldP spid="3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86" y="2841996"/>
            <a:ext cx="6624736" cy="473992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934294" y="2249524"/>
            <a:ext cx="12466748" cy="1080120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943658" y="3329644"/>
            <a:ext cx="13136778" cy="1381808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92" y="5218260"/>
            <a:ext cx="6624736" cy="473992"/>
          </a:xfrm>
          <a:prstGeom prst="rect">
            <a:avLst/>
          </a:prstGeom>
        </p:spPr>
      </p:pic>
      <p:sp>
        <p:nvSpPr>
          <p:cNvPr id="13" name="テキスト プレースホルダー 22"/>
          <p:cNvSpPr>
            <a:spLocks noGrp="1"/>
          </p:cNvSpPr>
          <p:nvPr>
            <p:ph type="body" sz="quarter" idx="15" hasCustomPrompt="1"/>
          </p:nvPr>
        </p:nvSpPr>
        <p:spPr>
          <a:xfrm>
            <a:off x="2621800" y="4625788"/>
            <a:ext cx="12466748" cy="1080120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631164" y="5705908"/>
            <a:ext cx="13136778" cy="1381808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18" name="図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22" y="7594524"/>
            <a:ext cx="6624736" cy="473992"/>
          </a:xfrm>
          <a:prstGeom prst="rect">
            <a:avLst/>
          </a:prstGeom>
        </p:spPr>
      </p:pic>
      <p:sp>
        <p:nvSpPr>
          <p:cNvPr id="19" name="テキスト プレースホルダー 22"/>
          <p:cNvSpPr>
            <a:spLocks noGrp="1"/>
          </p:cNvSpPr>
          <p:nvPr>
            <p:ph type="body" sz="quarter" idx="17" hasCustomPrompt="1"/>
          </p:nvPr>
        </p:nvSpPr>
        <p:spPr>
          <a:xfrm>
            <a:off x="4525330" y="7002052"/>
            <a:ext cx="12466748" cy="1080120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534694" y="8082172"/>
            <a:ext cx="13136778" cy="1381808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52369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"/>
                            </p:stCondLst>
                            <p:childTnLst>
                              <p:par>
                                <p:cTn id="3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50"/>
                            </p:stCondLst>
                            <p:childTnLst>
                              <p:par>
                                <p:cTn id="48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11" name="対角する 2 つの角を切り取った四角形 10"/>
          <p:cNvSpPr/>
          <p:nvPr userDrawn="1"/>
        </p:nvSpPr>
        <p:spPr>
          <a:xfrm rot="21226749">
            <a:off x="1550603" y="3227586"/>
            <a:ext cx="1964856" cy="1964856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対角する 2 つの角を切り取った四角形 6"/>
          <p:cNvSpPr/>
          <p:nvPr userDrawn="1"/>
        </p:nvSpPr>
        <p:spPr>
          <a:xfrm rot="21054230">
            <a:off x="1232852" y="3061906"/>
            <a:ext cx="1964856" cy="1964856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テキスト プレースホルダー 22"/>
          <p:cNvSpPr>
            <a:spLocks noGrp="1"/>
          </p:cNvSpPr>
          <p:nvPr>
            <p:ph type="body" sz="quarter" idx="15" hasCustomPrompt="1"/>
          </p:nvPr>
        </p:nvSpPr>
        <p:spPr>
          <a:xfrm>
            <a:off x="873868" y="3513362"/>
            <a:ext cx="2952328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10" name="直線コネクタ 9"/>
          <p:cNvCxnSpPr/>
          <p:nvPr userDrawn="1"/>
        </p:nvCxnSpPr>
        <p:spPr>
          <a:xfrm flipV="1">
            <a:off x="0" y="4199648"/>
            <a:ext cx="1245207" cy="84674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841641" y="5201395"/>
            <a:ext cx="2984554" cy="720080"/>
          </a:xfrm>
        </p:spPr>
        <p:txBody>
          <a:bodyPr anchor="ctr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“Text Here”</a:t>
            </a:r>
          </a:p>
        </p:txBody>
      </p:sp>
      <p:sp>
        <p:nvSpPr>
          <p:cNvPr id="84" name="対角する 2 つの角を切り取った四角形 83"/>
          <p:cNvSpPr/>
          <p:nvPr userDrawn="1"/>
        </p:nvSpPr>
        <p:spPr>
          <a:xfrm rot="21226749">
            <a:off x="5063736" y="4617233"/>
            <a:ext cx="1964856" cy="1964856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対角する 2 つの角を切り取った四角形 84"/>
          <p:cNvSpPr/>
          <p:nvPr userDrawn="1"/>
        </p:nvSpPr>
        <p:spPr>
          <a:xfrm rot="21054230">
            <a:off x="4745985" y="4451553"/>
            <a:ext cx="1964856" cy="1964856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テキスト プレースホルダー 22"/>
          <p:cNvSpPr>
            <a:spLocks noGrp="1"/>
          </p:cNvSpPr>
          <p:nvPr>
            <p:ph type="body" sz="quarter" idx="16" hasCustomPrompt="1"/>
          </p:nvPr>
        </p:nvSpPr>
        <p:spPr>
          <a:xfrm>
            <a:off x="4387001" y="4903009"/>
            <a:ext cx="2952328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87" name="直線コネクタ 86"/>
          <p:cNvCxnSpPr/>
          <p:nvPr userDrawn="1"/>
        </p:nvCxnSpPr>
        <p:spPr>
          <a:xfrm>
            <a:off x="3509674" y="4103557"/>
            <a:ext cx="1248666" cy="148573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テキスト プレースホルダー 22"/>
          <p:cNvSpPr>
            <a:spLocks noGrp="1"/>
          </p:cNvSpPr>
          <p:nvPr>
            <p:ph type="body" sz="quarter" idx="17" hasCustomPrompt="1"/>
          </p:nvPr>
        </p:nvSpPr>
        <p:spPr>
          <a:xfrm>
            <a:off x="4354774" y="6591042"/>
            <a:ext cx="2984554" cy="720080"/>
          </a:xfrm>
        </p:spPr>
        <p:txBody>
          <a:bodyPr anchor="ctr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“Text Here”</a:t>
            </a:r>
          </a:p>
        </p:txBody>
      </p:sp>
      <p:sp>
        <p:nvSpPr>
          <p:cNvPr id="90" name="対角する 2 つの角を切り取った四角形 89"/>
          <p:cNvSpPr/>
          <p:nvPr userDrawn="1"/>
        </p:nvSpPr>
        <p:spPr>
          <a:xfrm rot="21226749">
            <a:off x="8479322" y="3647160"/>
            <a:ext cx="1964856" cy="1964856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対角する 2 つの角を切り取った四角形 90"/>
          <p:cNvSpPr/>
          <p:nvPr userDrawn="1"/>
        </p:nvSpPr>
        <p:spPr>
          <a:xfrm rot="21054230">
            <a:off x="8161571" y="3481480"/>
            <a:ext cx="1964856" cy="1964856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テキスト プレースホルダー 22"/>
          <p:cNvSpPr>
            <a:spLocks noGrp="1"/>
          </p:cNvSpPr>
          <p:nvPr>
            <p:ph type="body" sz="quarter" idx="18" hasCustomPrompt="1"/>
          </p:nvPr>
        </p:nvSpPr>
        <p:spPr>
          <a:xfrm>
            <a:off x="7802587" y="3932936"/>
            <a:ext cx="2952328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93" name="直線コネクタ 92"/>
          <p:cNvCxnSpPr/>
          <p:nvPr userDrawn="1"/>
        </p:nvCxnSpPr>
        <p:spPr>
          <a:xfrm flipV="1">
            <a:off x="7022807" y="4619222"/>
            <a:ext cx="1151119" cy="873982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テキスト プレースホルダー 22"/>
          <p:cNvSpPr>
            <a:spLocks noGrp="1"/>
          </p:cNvSpPr>
          <p:nvPr>
            <p:ph type="body" sz="quarter" idx="19" hasCustomPrompt="1"/>
          </p:nvPr>
        </p:nvSpPr>
        <p:spPr>
          <a:xfrm>
            <a:off x="7770360" y="5620969"/>
            <a:ext cx="2984554" cy="720080"/>
          </a:xfrm>
        </p:spPr>
        <p:txBody>
          <a:bodyPr anchor="ctr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“Text Here”</a:t>
            </a:r>
          </a:p>
        </p:txBody>
      </p:sp>
      <p:sp>
        <p:nvSpPr>
          <p:cNvPr id="99" name="対角する 2 つの角を切り取った四角形 98"/>
          <p:cNvSpPr/>
          <p:nvPr userDrawn="1"/>
        </p:nvSpPr>
        <p:spPr>
          <a:xfrm rot="21226749">
            <a:off x="12199759" y="5270395"/>
            <a:ext cx="1964856" cy="1964856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対角する 2 つの角を切り取った四角形 99"/>
          <p:cNvSpPr/>
          <p:nvPr userDrawn="1"/>
        </p:nvSpPr>
        <p:spPr>
          <a:xfrm rot="21054230">
            <a:off x="11882008" y="5104715"/>
            <a:ext cx="1964856" cy="1964856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テキスト プレースホルダー 22"/>
          <p:cNvSpPr>
            <a:spLocks noGrp="1"/>
          </p:cNvSpPr>
          <p:nvPr>
            <p:ph type="body" sz="quarter" idx="20" hasCustomPrompt="1"/>
          </p:nvPr>
        </p:nvSpPr>
        <p:spPr>
          <a:xfrm>
            <a:off x="11523024" y="5556171"/>
            <a:ext cx="2952328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102" name="直線コネクタ 101"/>
          <p:cNvCxnSpPr/>
          <p:nvPr userDrawn="1"/>
        </p:nvCxnSpPr>
        <p:spPr>
          <a:xfrm>
            <a:off x="10438393" y="4523131"/>
            <a:ext cx="1455970" cy="1719326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テキスト プレースホルダー 22"/>
          <p:cNvSpPr>
            <a:spLocks noGrp="1"/>
          </p:cNvSpPr>
          <p:nvPr>
            <p:ph type="body" sz="quarter" idx="21" hasCustomPrompt="1"/>
          </p:nvPr>
        </p:nvSpPr>
        <p:spPr>
          <a:xfrm>
            <a:off x="11490797" y="7244204"/>
            <a:ext cx="2984554" cy="720080"/>
          </a:xfrm>
        </p:spPr>
        <p:txBody>
          <a:bodyPr anchor="ctr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“Text Here”</a:t>
            </a:r>
          </a:p>
        </p:txBody>
      </p:sp>
      <p:sp>
        <p:nvSpPr>
          <p:cNvPr id="105" name="対角する 2 つの角を切り取った四角形 104"/>
          <p:cNvSpPr/>
          <p:nvPr userDrawn="1"/>
        </p:nvSpPr>
        <p:spPr>
          <a:xfrm rot="21226749">
            <a:off x="15796606" y="4564581"/>
            <a:ext cx="1964856" cy="1964856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対角する 2 つの角を切り取った四角形 105"/>
          <p:cNvSpPr/>
          <p:nvPr userDrawn="1"/>
        </p:nvSpPr>
        <p:spPr>
          <a:xfrm rot="21054230">
            <a:off x="15478855" y="4398901"/>
            <a:ext cx="1964856" cy="1964856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テキスト プレースホルダー 22"/>
          <p:cNvSpPr>
            <a:spLocks noGrp="1"/>
          </p:cNvSpPr>
          <p:nvPr>
            <p:ph type="body" sz="quarter" idx="22" hasCustomPrompt="1"/>
          </p:nvPr>
        </p:nvSpPr>
        <p:spPr>
          <a:xfrm>
            <a:off x="15119871" y="4850357"/>
            <a:ext cx="2952328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108" name="直線コネクタ 107"/>
          <p:cNvCxnSpPr/>
          <p:nvPr userDrawn="1"/>
        </p:nvCxnSpPr>
        <p:spPr>
          <a:xfrm flipV="1">
            <a:off x="14158830" y="5536643"/>
            <a:ext cx="1332380" cy="60972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テキスト プレースホルダー 22"/>
          <p:cNvSpPr>
            <a:spLocks noGrp="1"/>
          </p:cNvSpPr>
          <p:nvPr>
            <p:ph type="body" sz="quarter" idx="23" hasCustomPrompt="1"/>
          </p:nvPr>
        </p:nvSpPr>
        <p:spPr>
          <a:xfrm>
            <a:off x="15087644" y="6538390"/>
            <a:ext cx="2984554" cy="720080"/>
          </a:xfrm>
        </p:spPr>
        <p:txBody>
          <a:bodyPr anchor="ctr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“Text Here”</a:t>
            </a:r>
          </a:p>
        </p:txBody>
      </p:sp>
      <p:cxnSp>
        <p:nvCxnSpPr>
          <p:cNvPr id="111" name="直線コネクタ 110"/>
          <p:cNvCxnSpPr/>
          <p:nvPr userDrawn="1"/>
        </p:nvCxnSpPr>
        <p:spPr>
          <a:xfrm>
            <a:off x="17755677" y="5440552"/>
            <a:ext cx="530736" cy="64659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28000" y="5863580"/>
            <a:ext cx="2952328" cy="1774844"/>
          </a:xfrm>
        </p:spPr>
        <p:txBody>
          <a:bodyPr>
            <a:normAutofit/>
          </a:bodyPr>
          <a:lstStyle>
            <a:lvl1pPr algn="l">
              <a:defRPr sz="18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15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4356000" y="7238560"/>
            <a:ext cx="2952328" cy="1774844"/>
          </a:xfrm>
        </p:spPr>
        <p:txBody>
          <a:bodyPr>
            <a:normAutofit/>
          </a:bodyPr>
          <a:lstStyle>
            <a:lvl1pPr algn="l">
              <a:defRPr sz="18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16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7776000" y="6248976"/>
            <a:ext cx="2952328" cy="1774844"/>
          </a:xfrm>
        </p:spPr>
        <p:txBody>
          <a:bodyPr>
            <a:normAutofit/>
          </a:bodyPr>
          <a:lstStyle>
            <a:lvl1pPr algn="l">
              <a:defRPr sz="18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17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11484000" y="7879804"/>
            <a:ext cx="2952328" cy="1774844"/>
          </a:xfrm>
        </p:spPr>
        <p:txBody>
          <a:bodyPr>
            <a:normAutofit/>
          </a:bodyPr>
          <a:lstStyle>
            <a:lvl1pPr algn="l">
              <a:defRPr sz="18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18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5084000" y="7159724"/>
            <a:ext cx="2952328" cy="1764000"/>
          </a:xfrm>
        </p:spPr>
        <p:txBody>
          <a:bodyPr>
            <a:normAutofit/>
          </a:bodyPr>
          <a:lstStyle>
            <a:lvl1pPr algn="l">
              <a:defRPr sz="18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41374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75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25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75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500"/>
                            </p:stCondLst>
                            <p:childTnLst>
                              <p:par>
                                <p:cTn id="11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25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1" grpId="0" animBg="1"/>
      <p:bldP spid="7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animBg="1"/>
      <p:bldP spid="85" grpId="0" animBg="1"/>
      <p:bldP spid="8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0" grpId="0" animBg="1"/>
      <p:bldP spid="91" grpId="0" animBg="1"/>
      <p:bldP spid="9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 animBg="1"/>
      <p:bldP spid="100" grpId="0" animBg="1"/>
      <p:bldP spid="10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0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5" grpId="0" animBg="1"/>
      <p:bldP spid="106" grpId="0" animBg="1"/>
      <p:bldP spid="10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0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38" y="7655945"/>
            <a:ext cx="11019680" cy="136815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94" y="8167210"/>
            <a:ext cx="12313369" cy="856887"/>
          </a:xfrm>
          <a:prstGeom prst="rect">
            <a:avLst/>
          </a:prstGeom>
        </p:spPr>
      </p:pic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510358" y="8743900"/>
            <a:ext cx="15620598" cy="864096"/>
          </a:xfrm>
        </p:spPr>
        <p:txBody>
          <a:bodyPr>
            <a:noAutofit/>
          </a:bodyPr>
          <a:lstStyle>
            <a:lvl1pPr marL="0" indent="0" algn="l">
              <a:lnSpc>
                <a:spcPts val="3000"/>
              </a:lnSpc>
              <a:buNone/>
              <a:defRPr sz="4400" i="0" baseline="0">
                <a:solidFill>
                  <a:srgbClr val="525252"/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510358" y="7735788"/>
            <a:ext cx="15625736" cy="1008112"/>
          </a:xfrm>
        </p:spPr>
        <p:txBody>
          <a:bodyPr anchor="b">
            <a:noAutofit/>
          </a:bodyPr>
          <a:lstStyle>
            <a:lvl1pPr algn="l">
              <a:lnSpc>
                <a:spcPts val="6000"/>
              </a:lnSpc>
              <a:defRPr sz="9600" baseline="0"/>
            </a:lvl1pPr>
          </a:lstStyle>
          <a:p>
            <a:br>
              <a:rPr lang="en-US" altLang="ja-JP" dirty="0"/>
            </a:br>
            <a:r>
              <a:rPr lang="en-US" altLang="ja-JP" dirty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78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78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6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4" decel="64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対角する 2 つの角を切り取った四角形 11"/>
          <p:cNvSpPr/>
          <p:nvPr userDrawn="1"/>
        </p:nvSpPr>
        <p:spPr>
          <a:xfrm rot="21226749">
            <a:off x="2590413" y="3017152"/>
            <a:ext cx="2809597" cy="280959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13" name="対角する 2 つの角を切り取った四角形 12"/>
          <p:cNvSpPr/>
          <p:nvPr userDrawn="1"/>
        </p:nvSpPr>
        <p:spPr>
          <a:xfrm rot="21054230">
            <a:off x="2290842" y="2827642"/>
            <a:ext cx="2809597" cy="280959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テキスト プレースホルダー 22"/>
          <p:cNvSpPr>
            <a:spLocks noGrp="1"/>
          </p:cNvSpPr>
          <p:nvPr>
            <p:ph type="body" sz="quarter" idx="15" hasCustomPrompt="1"/>
          </p:nvPr>
        </p:nvSpPr>
        <p:spPr>
          <a:xfrm>
            <a:off x="2302445" y="3711400"/>
            <a:ext cx="2952328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KEYWORD</a:t>
            </a:r>
          </a:p>
        </p:txBody>
      </p:sp>
      <p:sp>
        <p:nvSpPr>
          <p:cNvPr id="15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1956047" y="6133191"/>
            <a:ext cx="4752528" cy="720080"/>
          </a:xfrm>
        </p:spPr>
        <p:txBody>
          <a:bodyPr anchor="ctr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942406" y="6795376"/>
            <a:ext cx="4766168" cy="2236556"/>
          </a:xfrm>
        </p:spPr>
        <p:txBody>
          <a:bodyPr>
            <a:normAutofit/>
          </a:bodyPr>
          <a:lstStyle>
            <a:lvl1pPr algn="l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7" name="対角する 2 つの角を切り取った四角形 16"/>
          <p:cNvSpPr/>
          <p:nvPr userDrawn="1"/>
        </p:nvSpPr>
        <p:spPr>
          <a:xfrm rot="21226749">
            <a:off x="7929567" y="3017152"/>
            <a:ext cx="2809597" cy="280959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対角する 2 つの角を切り取った四角形 17"/>
          <p:cNvSpPr/>
          <p:nvPr userDrawn="1"/>
        </p:nvSpPr>
        <p:spPr>
          <a:xfrm rot="21054230">
            <a:off x="7629996" y="2827642"/>
            <a:ext cx="2809597" cy="280959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テキスト プレースホルダー 22"/>
          <p:cNvSpPr>
            <a:spLocks noGrp="1"/>
          </p:cNvSpPr>
          <p:nvPr>
            <p:ph type="body" sz="quarter" idx="16" hasCustomPrompt="1"/>
          </p:nvPr>
        </p:nvSpPr>
        <p:spPr>
          <a:xfrm>
            <a:off x="7641599" y="3711400"/>
            <a:ext cx="2952328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KEYWORD</a:t>
            </a:r>
          </a:p>
        </p:txBody>
      </p:sp>
      <p:sp>
        <p:nvSpPr>
          <p:cNvPr id="20" name="テキスト プレースホルダー 22"/>
          <p:cNvSpPr>
            <a:spLocks noGrp="1"/>
          </p:cNvSpPr>
          <p:nvPr>
            <p:ph type="body" sz="quarter" idx="17" hasCustomPrompt="1"/>
          </p:nvPr>
        </p:nvSpPr>
        <p:spPr>
          <a:xfrm>
            <a:off x="7295201" y="6133191"/>
            <a:ext cx="4752528" cy="720080"/>
          </a:xfrm>
        </p:spPr>
        <p:txBody>
          <a:bodyPr anchor="ctr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7281560" y="6795376"/>
            <a:ext cx="4766168" cy="2236556"/>
          </a:xfrm>
        </p:spPr>
        <p:txBody>
          <a:bodyPr>
            <a:normAutofit/>
          </a:bodyPr>
          <a:lstStyle>
            <a:lvl1pPr algn="l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4" name="対角する 2 つの角を切り取った四角形 23"/>
          <p:cNvSpPr/>
          <p:nvPr userDrawn="1"/>
        </p:nvSpPr>
        <p:spPr>
          <a:xfrm rot="21226749">
            <a:off x="13233956" y="3017152"/>
            <a:ext cx="2809597" cy="280959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対角する 2 つの角を切り取った四角形 24"/>
          <p:cNvSpPr/>
          <p:nvPr userDrawn="1"/>
        </p:nvSpPr>
        <p:spPr>
          <a:xfrm rot="21054230">
            <a:off x="12934385" y="2827642"/>
            <a:ext cx="2809597" cy="280959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テキスト プレースホルダー 22"/>
          <p:cNvSpPr>
            <a:spLocks noGrp="1"/>
          </p:cNvSpPr>
          <p:nvPr>
            <p:ph type="body" sz="quarter" idx="19" hasCustomPrompt="1"/>
          </p:nvPr>
        </p:nvSpPr>
        <p:spPr>
          <a:xfrm>
            <a:off x="12945988" y="3711400"/>
            <a:ext cx="2952328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KEYWORD</a:t>
            </a:r>
          </a:p>
        </p:txBody>
      </p:sp>
      <p:sp>
        <p:nvSpPr>
          <p:cNvPr id="27" name="テキスト プレースホルダー 22"/>
          <p:cNvSpPr>
            <a:spLocks noGrp="1"/>
          </p:cNvSpPr>
          <p:nvPr>
            <p:ph type="body" sz="quarter" idx="20" hasCustomPrompt="1"/>
          </p:nvPr>
        </p:nvSpPr>
        <p:spPr>
          <a:xfrm>
            <a:off x="12599590" y="6133191"/>
            <a:ext cx="4752528" cy="720080"/>
          </a:xfrm>
        </p:spPr>
        <p:txBody>
          <a:bodyPr anchor="ctr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2585949" y="6795376"/>
            <a:ext cx="4766168" cy="2236556"/>
          </a:xfrm>
        </p:spPr>
        <p:txBody>
          <a:bodyPr>
            <a:normAutofit/>
          </a:bodyPr>
          <a:lstStyle>
            <a:lvl1pPr algn="l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49370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  <p:bldP spid="2" grpId="0"/>
      <p:bldP spid="13" grpId="0" animBg="1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animBg="1"/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ひし形 36"/>
          <p:cNvSpPr/>
          <p:nvPr userDrawn="1"/>
        </p:nvSpPr>
        <p:spPr>
          <a:xfrm>
            <a:off x="3526582" y="2119164"/>
            <a:ext cx="2664296" cy="2664296"/>
          </a:xfrm>
          <a:prstGeom prst="diamond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ひし形 35"/>
          <p:cNvSpPr/>
          <p:nvPr userDrawn="1"/>
        </p:nvSpPr>
        <p:spPr>
          <a:xfrm>
            <a:off x="3549215" y="6511652"/>
            <a:ext cx="2664296" cy="2664296"/>
          </a:xfrm>
          <a:prstGeom prst="diamond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ひし形 34"/>
          <p:cNvSpPr/>
          <p:nvPr userDrawn="1"/>
        </p:nvSpPr>
        <p:spPr>
          <a:xfrm>
            <a:off x="5686822" y="4308552"/>
            <a:ext cx="2664296" cy="2664296"/>
          </a:xfrm>
          <a:prstGeom prst="diamond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ひし形 32"/>
          <p:cNvSpPr/>
          <p:nvPr userDrawn="1"/>
        </p:nvSpPr>
        <p:spPr>
          <a:xfrm>
            <a:off x="1366342" y="4308552"/>
            <a:ext cx="2664296" cy="2664296"/>
          </a:xfrm>
          <a:prstGeom prst="diamond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4" name="ひし形 3"/>
          <p:cNvSpPr/>
          <p:nvPr userDrawn="1"/>
        </p:nvSpPr>
        <p:spPr>
          <a:xfrm>
            <a:off x="3526582" y="2364336"/>
            <a:ext cx="2664296" cy="2664296"/>
          </a:xfrm>
          <a:prstGeom prst="diamond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ひし形 29"/>
          <p:cNvSpPr/>
          <p:nvPr userDrawn="1"/>
        </p:nvSpPr>
        <p:spPr>
          <a:xfrm>
            <a:off x="1615055" y="4308552"/>
            <a:ext cx="2664296" cy="2664296"/>
          </a:xfrm>
          <a:prstGeom prst="diamond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ひし形 30"/>
          <p:cNvSpPr/>
          <p:nvPr userDrawn="1"/>
        </p:nvSpPr>
        <p:spPr>
          <a:xfrm>
            <a:off x="3546302" y="6252768"/>
            <a:ext cx="2664296" cy="2664296"/>
          </a:xfrm>
          <a:prstGeom prst="diamond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ひし形 31"/>
          <p:cNvSpPr/>
          <p:nvPr userDrawn="1"/>
        </p:nvSpPr>
        <p:spPr>
          <a:xfrm>
            <a:off x="5431479" y="4315408"/>
            <a:ext cx="2664296" cy="2664296"/>
          </a:xfrm>
          <a:prstGeom prst="diamond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右矢印 5"/>
          <p:cNvSpPr/>
          <p:nvPr userDrawn="1"/>
        </p:nvSpPr>
        <p:spPr>
          <a:xfrm rot="2700000">
            <a:off x="5576571" y="4393111"/>
            <a:ext cx="492696" cy="612068"/>
          </a:xfrm>
          <a:prstGeom prst="rightArrow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右矢印 37"/>
          <p:cNvSpPr/>
          <p:nvPr userDrawn="1"/>
        </p:nvSpPr>
        <p:spPr>
          <a:xfrm rot="8100000">
            <a:off x="5553936" y="6319080"/>
            <a:ext cx="492696" cy="612068"/>
          </a:xfrm>
          <a:prstGeom prst="rightArrow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右矢印 38"/>
          <p:cNvSpPr/>
          <p:nvPr userDrawn="1"/>
        </p:nvSpPr>
        <p:spPr>
          <a:xfrm rot="13500000">
            <a:off x="3681728" y="6295201"/>
            <a:ext cx="492696" cy="612068"/>
          </a:xfrm>
          <a:prstGeom prst="rightArrow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右矢印 39"/>
          <p:cNvSpPr/>
          <p:nvPr userDrawn="1"/>
        </p:nvSpPr>
        <p:spPr>
          <a:xfrm rot="18900000">
            <a:off x="3681728" y="4374864"/>
            <a:ext cx="492696" cy="612068"/>
          </a:xfrm>
          <a:prstGeom prst="rightArrow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テキスト プレースホルダー 22"/>
          <p:cNvSpPr>
            <a:spLocks noGrp="1"/>
          </p:cNvSpPr>
          <p:nvPr>
            <p:ph type="body" sz="quarter" idx="15" hasCustomPrompt="1"/>
          </p:nvPr>
        </p:nvSpPr>
        <p:spPr>
          <a:xfrm>
            <a:off x="3742606" y="3055268"/>
            <a:ext cx="2232248" cy="1080120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2" name="テキスト プレースホルダー 22"/>
          <p:cNvSpPr>
            <a:spLocks noGrp="1"/>
          </p:cNvSpPr>
          <p:nvPr>
            <p:ph type="body" sz="quarter" idx="16" hasCustomPrompt="1"/>
          </p:nvPr>
        </p:nvSpPr>
        <p:spPr>
          <a:xfrm>
            <a:off x="5758830" y="5071492"/>
            <a:ext cx="2232248" cy="1080120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3" name="テキスト プレースホルダー 22"/>
          <p:cNvSpPr>
            <a:spLocks noGrp="1"/>
          </p:cNvSpPr>
          <p:nvPr>
            <p:ph type="body" sz="quarter" idx="17" hasCustomPrompt="1"/>
          </p:nvPr>
        </p:nvSpPr>
        <p:spPr>
          <a:xfrm>
            <a:off x="3742606" y="7159724"/>
            <a:ext cx="2232248" cy="1080120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4" name="テキスト プレースホルダー 22"/>
          <p:cNvSpPr>
            <a:spLocks noGrp="1"/>
          </p:cNvSpPr>
          <p:nvPr>
            <p:ph type="body" sz="quarter" idx="18" hasCustomPrompt="1"/>
          </p:nvPr>
        </p:nvSpPr>
        <p:spPr>
          <a:xfrm>
            <a:off x="1654374" y="5071492"/>
            <a:ext cx="2232248" cy="1080120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48" name="図 4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207396"/>
            <a:ext cx="6624736" cy="473992"/>
          </a:xfrm>
          <a:prstGeom prst="rect">
            <a:avLst/>
          </a:prstGeom>
        </p:spPr>
      </p:pic>
      <p:sp>
        <p:nvSpPr>
          <p:cNvPr id="4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9287222" y="4798894"/>
            <a:ext cx="8424936" cy="3152918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0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9287222" y="3703340"/>
            <a:ext cx="8352928" cy="1080120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70333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750"/>
                            </p:stCondLst>
                            <p:childTnLst>
                              <p:par>
                                <p:cTn id="51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50"/>
                            </p:stCondLst>
                            <p:childTnLst>
                              <p:par>
                                <p:cTn id="56" presetID="2" presetClass="entr" presetSubtype="6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2" presetClass="entr" presetSubtype="6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" presetClass="entr" presetSubtype="1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250"/>
                            </p:stCondLst>
                            <p:childTnLst>
                              <p:par>
                                <p:cTn id="85" presetID="2" presetClass="entr" presetSubtype="1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750"/>
                            </p:stCondLst>
                            <p:childTnLst>
                              <p:par>
                                <p:cTn id="90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6" grpId="0" animBg="1"/>
      <p:bldP spid="35" grpId="0" animBg="1"/>
      <p:bldP spid="33" grpId="0" animBg="1"/>
      <p:bldP spid="5" grpId="0"/>
      <p:bldP spid="2" grpId="0"/>
      <p:bldP spid="4" grpId="0" animBg="1"/>
      <p:bldP spid="30" grpId="0" animBg="1"/>
      <p:bldP spid="31" grpId="0" animBg="1"/>
      <p:bldP spid="32" grpId="0" animBg="1"/>
      <p:bldP spid="6" grpId="0" animBg="1"/>
      <p:bldP spid="38" grpId="0" animBg="1"/>
      <p:bldP spid="39" grpId="0" animBg="1"/>
      <p:bldP spid="40" grpId="0" animBg="1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9" name="直角三角形 8"/>
          <p:cNvSpPr/>
          <p:nvPr userDrawn="1"/>
        </p:nvSpPr>
        <p:spPr>
          <a:xfrm rot="5400000">
            <a:off x="5821424" y="2469789"/>
            <a:ext cx="3322576" cy="3322576"/>
          </a:xfrm>
          <a:prstGeom prst="rtTriangle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直角三角形 26"/>
          <p:cNvSpPr>
            <a:spLocks/>
          </p:cNvSpPr>
          <p:nvPr userDrawn="1"/>
        </p:nvSpPr>
        <p:spPr>
          <a:xfrm rot="10800000">
            <a:off x="9132774" y="2468772"/>
            <a:ext cx="3322800" cy="3322800"/>
          </a:xfrm>
          <a:prstGeom prst="rtTriangle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直角三角形 27"/>
          <p:cNvSpPr>
            <a:spLocks/>
          </p:cNvSpPr>
          <p:nvPr userDrawn="1"/>
        </p:nvSpPr>
        <p:spPr>
          <a:xfrm>
            <a:off x="5821424" y="5781140"/>
            <a:ext cx="3322800" cy="3322800"/>
          </a:xfrm>
          <a:prstGeom prst="rtTriangle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直角三角形 28"/>
          <p:cNvSpPr>
            <a:spLocks/>
          </p:cNvSpPr>
          <p:nvPr userDrawn="1"/>
        </p:nvSpPr>
        <p:spPr>
          <a:xfrm rot="16200000">
            <a:off x="9132774" y="5781140"/>
            <a:ext cx="3322800" cy="3322800"/>
          </a:xfrm>
          <a:prstGeom prst="rtTriangle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7270998" y="4927476"/>
            <a:ext cx="3744416" cy="1512168"/>
          </a:xfrm>
        </p:spPr>
        <p:txBody>
          <a:bodyPr anchor="ctr">
            <a:noAutofit/>
          </a:bodyPr>
          <a:lstStyle>
            <a:lvl1pPr algn="ctr">
              <a:defRPr sz="15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5" name="テキスト プレースホルダー 22"/>
          <p:cNvSpPr>
            <a:spLocks noGrp="1"/>
          </p:cNvSpPr>
          <p:nvPr>
            <p:ph type="body" sz="quarter" idx="14" hasCustomPrompt="1"/>
          </p:nvPr>
        </p:nvSpPr>
        <p:spPr>
          <a:xfrm>
            <a:off x="5974854" y="2695228"/>
            <a:ext cx="896685" cy="1512168"/>
          </a:xfrm>
        </p:spPr>
        <p:txBody>
          <a:bodyPr anchor="ctr">
            <a:noAutofit/>
          </a:bodyPr>
          <a:lstStyle>
            <a:lvl1pPr algn="ctr">
              <a:defRPr sz="1500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</a:t>
            </a:r>
          </a:p>
        </p:txBody>
      </p:sp>
      <p:sp>
        <p:nvSpPr>
          <p:cNvPr id="46" name="テキスト プレースホルダー 22"/>
          <p:cNvSpPr>
            <a:spLocks noGrp="1"/>
          </p:cNvSpPr>
          <p:nvPr>
            <p:ph type="body" sz="quarter" idx="15" hasCustomPrompt="1"/>
          </p:nvPr>
        </p:nvSpPr>
        <p:spPr>
          <a:xfrm>
            <a:off x="11342865" y="2695228"/>
            <a:ext cx="896685" cy="1512168"/>
          </a:xfrm>
        </p:spPr>
        <p:txBody>
          <a:bodyPr anchor="ctr">
            <a:noAutofit/>
          </a:bodyPr>
          <a:lstStyle>
            <a:lvl1pPr algn="ctr">
              <a:defRPr sz="1500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</a:t>
            </a:r>
          </a:p>
        </p:txBody>
      </p:sp>
      <p:sp>
        <p:nvSpPr>
          <p:cNvPr id="47" name="テキスト プレースホルダー 22"/>
          <p:cNvSpPr>
            <a:spLocks noGrp="1"/>
          </p:cNvSpPr>
          <p:nvPr>
            <p:ph type="body" sz="quarter" idx="16" hasCustomPrompt="1"/>
          </p:nvPr>
        </p:nvSpPr>
        <p:spPr>
          <a:xfrm>
            <a:off x="5974854" y="7375748"/>
            <a:ext cx="896685" cy="1512168"/>
          </a:xfrm>
        </p:spPr>
        <p:txBody>
          <a:bodyPr anchor="ctr">
            <a:noAutofit/>
          </a:bodyPr>
          <a:lstStyle>
            <a:lvl1pPr algn="ctr">
              <a:defRPr sz="1500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</a:t>
            </a:r>
          </a:p>
        </p:txBody>
      </p:sp>
      <p:sp>
        <p:nvSpPr>
          <p:cNvPr id="51" name="テキスト プレースホルダー 22"/>
          <p:cNvSpPr>
            <a:spLocks noGrp="1"/>
          </p:cNvSpPr>
          <p:nvPr>
            <p:ph type="body" sz="quarter" idx="17" hasCustomPrompt="1"/>
          </p:nvPr>
        </p:nvSpPr>
        <p:spPr>
          <a:xfrm>
            <a:off x="11342865" y="7375748"/>
            <a:ext cx="896685" cy="1512168"/>
          </a:xfrm>
        </p:spPr>
        <p:txBody>
          <a:bodyPr anchor="ctr">
            <a:noAutofit/>
          </a:bodyPr>
          <a:lstStyle>
            <a:lvl1pPr algn="ctr">
              <a:defRPr sz="1500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</a:t>
            </a:r>
          </a:p>
        </p:txBody>
      </p:sp>
      <p:cxnSp>
        <p:nvCxnSpPr>
          <p:cNvPr id="11" name="直線コネクタ 10"/>
          <p:cNvCxnSpPr/>
          <p:nvPr userDrawn="1"/>
        </p:nvCxnSpPr>
        <p:spPr>
          <a:xfrm flipH="1">
            <a:off x="790278" y="3343300"/>
            <a:ext cx="5031146" cy="0"/>
          </a:xfrm>
          <a:prstGeom prst="line">
            <a:avLst/>
          </a:prstGeom>
          <a:ln w="28575">
            <a:solidFill>
              <a:srgbClr val="02B8AD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プレースホルダー 22"/>
          <p:cNvSpPr>
            <a:spLocks noGrp="1"/>
          </p:cNvSpPr>
          <p:nvPr>
            <p:ph type="body" sz="quarter" idx="18" hasCustomPrompt="1"/>
          </p:nvPr>
        </p:nvSpPr>
        <p:spPr>
          <a:xfrm>
            <a:off x="748172" y="2623220"/>
            <a:ext cx="5005918" cy="805744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3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757536" y="3343300"/>
            <a:ext cx="5001294" cy="2160240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cxnSp>
        <p:nvCxnSpPr>
          <p:cNvPr id="54" name="直線コネクタ 53"/>
          <p:cNvCxnSpPr/>
          <p:nvPr userDrawn="1"/>
        </p:nvCxnSpPr>
        <p:spPr>
          <a:xfrm flipH="1">
            <a:off x="12456000" y="3343300"/>
            <a:ext cx="5279912" cy="0"/>
          </a:xfrm>
          <a:prstGeom prst="line">
            <a:avLst/>
          </a:prstGeom>
          <a:ln w="28575"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プレースホルダー 22"/>
          <p:cNvSpPr>
            <a:spLocks noGrp="1"/>
          </p:cNvSpPr>
          <p:nvPr>
            <p:ph type="body" sz="quarter" idx="20" hasCustomPrompt="1"/>
          </p:nvPr>
        </p:nvSpPr>
        <p:spPr>
          <a:xfrm>
            <a:off x="12508804" y="2623220"/>
            <a:ext cx="5005918" cy="805744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6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2518168" y="3343300"/>
            <a:ext cx="5001294" cy="2160240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cxnSp>
        <p:nvCxnSpPr>
          <p:cNvPr id="61" name="直線コネクタ 60"/>
          <p:cNvCxnSpPr/>
          <p:nvPr userDrawn="1"/>
        </p:nvCxnSpPr>
        <p:spPr>
          <a:xfrm flipH="1">
            <a:off x="783095" y="6655668"/>
            <a:ext cx="5031146" cy="0"/>
          </a:xfrm>
          <a:prstGeom prst="line">
            <a:avLst/>
          </a:prstGeom>
          <a:ln w="28575"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テキスト プレースホルダー 22"/>
          <p:cNvSpPr>
            <a:spLocks noGrp="1"/>
          </p:cNvSpPr>
          <p:nvPr>
            <p:ph type="body" sz="quarter" idx="22" hasCustomPrompt="1"/>
          </p:nvPr>
        </p:nvSpPr>
        <p:spPr>
          <a:xfrm>
            <a:off x="740989" y="5935588"/>
            <a:ext cx="5005918" cy="805744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3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750353" y="6655668"/>
            <a:ext cx="5001294" cy="2160240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cxnSp>
        <p:nvCxnSpPr>
          <p:cNvPr id="64" name="直線コネクタ 63"/>
          <p:cNvCxnSpPr/>
          <p:nvPr userDrawn="1"/>
        </p:nvCxnSpPr>
        <p:spPr>
          <a:xfrm flipH="1">
            <a:off x="12455574" y="6655668"/>
            <a:ext cx="5279912" cy="0"/>
          </a:xfrm>
          <a:prstGeom prst="line">
            <a:avLst/>
          </a:prstGeom>
          <a:ln w="28575">
            <a:solidFill>
              <a:srgbClr val="02B8AD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プレースホルダー 22"/>
          <p:cNvSpPr>
            <a:spLocks noGrp="1"/>
          </p:cNvSpPr>
          <p:nvPr>
            <p:ph type="body" sz="quarter" idx="24" hasCustomPrompt="1"/>
          </p:nvPr>
        </p:nvSpPr>
        <p:spPr>
          <a:xfrm>
            <a:off x="12485476" y="5935588"/>
            <a:ext cx="5005918" cy="805744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6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2494840" y="6655668"/>
            <a:ext cx="5001294" cy="2160240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82625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65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150"/>
                            </p:stCondLst>
                            <p:childTnLst>
                              <p:par>
                                <p:cTn id="6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9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400"/>
                            </p:stCondLst>
                            <p:childTnLst>
                              <p:par>
                                <p:cTn id="7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15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650"/>
                            </p:stCondLst>
                            <p:childTnLst>
                              <p:par>
                                <p:cTn id="8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4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900"/>
                            </p:stCondLst>
                            <p:childTnLst>
                              <p:par>
                                <p:cTn id="10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9" grpId="0" animBg="1"/>
      <p:bldP spid="27" grpId="0" animBg="1"/>
      <p:bldP spid="28" grpId="0" animBg="1"/>
      <p:bldP spid="29" grpId="0" animBg="1"/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1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87" y="2911252"/>
            <a:ext cx="10729190" cy="6035170"/>
          </a:xfrm>
          <a:prstGeom prst="rect">
            <a:avLst/>
          </a:prstGeom>
        </p:spPr>
      </p:pic>
      <p:sp>
        <p:nvSpPr>
          <p:cNvPr id="11" name="直角三角形 10"/>
          <p:cNvSpPr/>
          <p:nvPr userDrawn="1"/>
        </p:nvSpPr>
        <p:spPr>
          <a:xfrm rot="10800000">
            <a:off x="1597398" y="4408388"/>
            <a:ext cx="561032" cy="561032"/>
          </a:xfrm>
          <a:prstGeom prst="rtTriangle">
            <a:avLst/>
          </a:prstGeom>
          <a:solidFill>
            <a:srgbClr val="02B8AD">
              <a:alpha val="40000"/>
            </a:srgb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テキスト プレースホルダー 22"/>
          <p:cNvSpPr>
            <a:spLocks noGrp="1"/>
          </p:cNvSpPr>
          <p:nvPr>
            <p:ph type="body" sz="quarter" idx="15" hasCustomPrompt="1"/>
          </p:nvPr>
        </p:nvSpPr>
        <p:spPr>
          <a:xfrm>
            <a:off x="1294334" y="3415308"/>
            <a:ext cx="1152128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4" name="直角三角形 33"/>
          <p:cNvSpPr/>
          <p:nvPr userDrawn="1"/>
        </p:nvSpPr>
        <p:spPr>
          <a:xfrm rot="10800000">
            <a:off x="2950518" y="6511652"/>
            <a:ext cx="561032" cy="561032"/>
          </a:xfrm>
          <a:prstGeom prst="rtTriangle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テキスト プレースホルダー 22"/>
          <p:cNvSpPr>
            <a:spLocks noGrp="1"/>
          </p:cNvSpPr>
          <p:nvPr>
            <p:ph type="body" sz="quarter" idx="16" hasCustomPrompt="1"/>
          </p:nvPr>
        </p:nvSpPr>
        <p:spPr>
          <a:xfrm>
            <a:off x="2647454" y="5518572"/>
            <a:ext cx="1152128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6" name="直角三角形 45"/>
          <p:cNvSpPr/>
          <p:nvPr userDrawn="1"/>
        </p:nvSpPr>
        <p:spPr>
          <a:xfrm rot="10800000">
            <a:off x="5470798" y="4083304"/>
            <a:ext cx="561032" cy="561032"/>
          </a:xfrm>
          <a:prstGeom prst="rtTriangle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テキスト プレースホルダー 22"/>
          <p:cNvSpPr>
            <a:spLocks noGrp="1"/>
          </p:cNvSpPr>
          <p:nvPr>
            <p:ph type="body" sz="quarter" idx="17" hasCustomPrompt="1"/>
          </p:nvPr>
        </p:nvSpPr>
        <p:spPr>
          <a:xfrm>
            <a:off x="5167734" y="3090224"/>
            <a:ext cx="1152128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1" name="直角三角形 50"/>
          <p:cNvSpPr/>
          <p:nvPr userDrawn="1"/>
        </p:nvSpPr>
        <p:spPr>
          <a:xfrm rot="10800000">
            <a:off x="5665850" y="5988184"/>
            <a:ext cx="561032" cy="561032"/>
          </a:xfrm>
          <a:prstGeom prst="rtTriangle">
            <a:avLst/>
          </a:prstGeom>
          <a:solidFill>
            <a:srgbClr val="02B8AD">
              <a:alpha val="40000"/>
            </a:srgb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テキスト プレースホルダー 22"/>
          <p:cNvSpPr>
            <a:spLocks noGrp="1"/>
          </p:cNvSpPr>
          <p:nvPr>
            <p:ph type="body" sz="quarter" idx="18" hasCustomPrompt="1"/>
          </p:nvPr>
        </p:nvSpPr>
        <p:spPr>
          <a:xfrm>
            <a:off x="5362786" y="4995104"/>
            <a:ext cx="1152128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3" name="直角三角形 52"/>
          <p:cNvSpPr/>
          <p:nvPr userDrawn="1"/>
        </p:nvSpPr>
        <p:spPr>
          <a:xfrm rot="10800000">
            <a:off x="8138766" y="4451909"/>
            <a:ext cx="561032" cy="561032"/>
          </a:xfrm>
          <a:prstGeom prst="rtTriangle">
            <a:avLst/>
          </a:prstGeom>
          <a:solidFill>
            <a:srgbClr val="02B8AD">
              <a:alpha val="40000"/>
            </a:srgb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テキスト プレースホルダー 22"/>
          <p:cNvSpPr>
            <a:spLocks noGrp="1"/>
          </p:cNvSpPr>
          <p:nvPr>
            <p:ph type="body" sz="quarter" idx="19" hasCustomPrompt="1"/>
          </p:nvPr>
        </p:nvSpPr>
        <p:spPr>
          <a:xfrm>
            <a:off x="7835702" y="3458829"/>
            <a:ext cx="1152128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5" name="直角三角形 54"/>
          <p:cNvSpPr/>
          <p:nvPr userDrawn="1"/>
        </p:nvSpPr>
        <p:spPr>
          <a:xfrm rot="10800000">
            <a:off x="9471894" y="7030362"/>
            <a:ext cx="561032" cy="561032"/>
          </a:xfrm>
          <a:prstGeom prst="rtTriangle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テキスト プレースホルダー 22"/>
          <p:cNvSpPr>
            <a:spLocks noGrp="1"/>
          </p:cNvSpPr>
          <p:nvPr>
            <p:ph type="body" sz="quarter" idx="20" hasCustomPrompt="1"/>
          </p:nvPr>
        </p:nvSpPr>
        <p:spPr>
          <a:xfrm>
            <a:off x="9168830" y="6037282"/>
            <a:ext cx="1152128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pic>
        <p:nvPicPr>
          <p:cNvPr id="57" name="図 5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398" y="4207396"/>
            <a:ext cx="6624736" cy="473992"/>
          </a:xfrm>
          <a:prstGeom prst="rect">
            <a:avLst/>
          </a:prstGeom>
        </p:spPr>
      </p:pic>
      <p:sp>
        <p:nvSpPr>
          <p:cNvPr id="58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1014620" y="4798894"/>
            <a:ext cx="6697538" cy="3152918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9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11014620" y="3703340"/>
            <a:ext cx="6640294" cy="1080120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22805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250"/>
                            </p:stCondLst>
                            <p:childTnLst>
                              <p:par>
                                <p:cTn id="6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250"/>
                            </p:stCondLst>
                            <p:childTnLst>
                              <p:par>
                                <p:cTn id="80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1" grpId="0" animBg="1"/>
      <p:bldP spid="2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45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animBg="1"/>
      <p:bldP spid="47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animBg="1"/>
      <p:bldP spid="5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animBg="1"/>
      <p:bldP spid="5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animBg="1"/>
      <p:bldP spid="5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ひし形 27"/>
          <p:cNvSpPr/>
          <p:nvPr userDrawn="1"/>
        </p:nvSpPr>
        <p:spPr>
          <a:xfrm>
            <a:off x="2447628" y="4351412"/>
            <a:ext cx="792088" cy="792088"/>
          </a:xfrm>
          <a:prstGeom prst="diamond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4" name="ひし形 3"/>
          <p:cNvSpPr/>
          <p:nvPr userDrawn="1"/>
        </p:nvSpPr>
        <p:spPr>
          <a:xfrm>
            <a:off x="2555640" y="4459424"/>
            <a:ext cx="576064" cy="576064"/>
          </a:xfrm>
          <a:prstGeom prst="diamond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直線コネクタ 8"/>
          <p:cNvCxnSpPr>
            <a:stCxn id="4" idx="3"/>
          </p:cNvCxnSpPr>
          <p:nvPr userDrawn="1"/>
        </p:nvCxnSpPr>
        <p:spPr>
          <a:xfrm>
            <a:off x="3131704" y="4747456"/>
            <a:ext cx="3635238" cy="0"/>
          </a:xfrm>
          <a:prstGeom prst="line">
            <a:avLst/>
          </a:prstGeom>
          <a:ln w="28575"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プレースホルダー 22"/>
          <p:cNvSpPr>
            <a:spLocks noGrp="1"/>
          </p:cNvSpPr>
          <p:nvPr>
            <p:ph type="body" sz="quarter" idx="15" hasCustomPrompt="1"/>
          </p:nvPr>
        </p:nvSpPr>
        <p:spPr>
          <a:xfrm>
            <a:off x="1367508" y="3235288"/>
            <a:ext cx="2952328" cy="108012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6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903883" y="5359524"/>
            <a:ext cx="3918843" cy="720080"/>
          </a:xfrm>
        </p:spPr>
        <p:txBody>
          <a:bodyPr anchor="ctr">
            <a:normAutofit/>
          </a:bodyPr>
          <a:lstStyle>
            <a:lvl1pPr algn="ctr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90242" y="6021709"/>
            <a:ext cx="3930090" cy="2290143"/>
          </a:xfrm>
        </p:spPr>
        <p:txBody>
          <a:bodyPr>
            <a:normAutofit/>
          </a:bodyPr>
          <a:lstStyle>
            <a:lvl1pPr algn="ctr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8" name="ひし形 47"/>
          <p:cNvSpPr/>
          <p:nvPr userDrawn="1"/>
        </p:nvSpPr>
        <p:spPr>
          <a:xfrm>
            <a:off x="6668144" y="4351412"/>
            <a:ext cx="792088" cy="792088"/>
          </a:xfrm>
          <a:prstGeom prst="diamond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ひし形 48"/>
          <p:cNvSpPr/>
          <p:nvPr userDrawn="1"/>
        </p:nvSpPr>
        <p:spPr>
          <a:xfrm>
            <a:off x="6776156" y="4460400"/>
            <a:ext cx="576064" cy="576064"/>
          </a:xfrm>
          <a:prstGeom prst="diamond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直線コネクタ 49"/>
          <p:cNvCxnSpPr>
            <a:stCxn id="49" idx="3"/>
            <a:endCxn id="55" idx="1"/>
          </p:cNvCxnSpPr>
          <p:nvPr userDrawn="1"/>
        </p:nvCxnSpPr>
        <p:spPr>
          <a:xfrm>
            <a:off x="7352220" y="4748432"/>
            <a:ext cx="3600400" cy="0"/>
          </a:xfrm>
          <a:prstGeom prst="line">
            <a:avLst/>
          </a:prstGeom>
          <a:ln w="28575"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プレースホルダー 22"/>
          <p:cNvSpPr>
            <a:spLocks noGrp="1"/>
          </p:cNvSpPr>
          <p:nvPr>
            <p:ph type="body" sz="quarter" idx="16" hasCustomPrompt="1"/>
          </p:nvPr>
        </p:nvSpPr>
        <p:spPr>
          <a:xfrm>
            <a:off x="5588024" y="3235288"/>
            <a:ext cx="2952328" cy="108012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2" name="テキスト プレースホルダー 22"/>
          <p:cNvSpPr>
            <a:spLocks noGrp="1"/>
          </p:cNvSpPr>
          <p:nvPr>
            <p:ph type="body" sz="quarter" idx="17" hasCustomPrompt="1"/>
          </p:nvPr>
        </p:nvSpPr>
        <p:spPr>
          <a:xfrm>
            <a:off x="5124399" y="5359524"/>
            <a:ext cx="3918843" cy="720080"/>
          </a:xfrm>
        </p:spPr>
        <p:txBody>
          <a:bodyPr anchor="ctr">
            <a:normAutofit/>
          </a:bodyPr>
          <a:lstStyle>
            <a:lvl1pPr algn="ctr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5110758" y="6021709"/>
            <a:ext cx="3930090" cy="2290143"/>
          </a:xfrm>
        </p:spPr>
        <p:txBody>
          <a:bodyPr>
            <a:normAutofit/>
          </a:bodyPr>
          <a:lstStyle>
            <a:lvl1pPr algn="ctr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4" name="ひし形 53"/>
          <p:cNvSpPr/>
          <p:nvPr userDrawn="1"/>
        </p:nvSpPr>
        <p:spPr>
          <a:xfrm>
            <a:off x="10844608" y="4351412"/>
            <a:ext cx="792088" cy="792088"/>
          </a:xfrm>
          <a:prstGeom prst="diamond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ひし形 54"/>
          <p:cNvSpPr/>
          <p:nvPr userDrawn="1"/>
        </p:nvSpPr>
        <p:spPr>
          <a:xfrm>
            <a:off x="10952620" y="4460400"/>
            <a:ext cx="576064" cy="576064"/>
          </a:xfrm>
          <a:prstGeom prst="diamond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直線コネクタ 55"/>
          <p:cNvCxnSpPr>
            <a:stCxn id="55" idx="3"/>
            <a:endCxn id="61" idx="1"/>
          </p:cNvCxnSpPr>
          <p:nvPr userDrawn="1"/>
        </p:nvCxnSpPr>
        <p:spPr>
          <a:xfrm>
            <a:off x="11528684" y="4748432"/>
            <a:ext cx="3628356" cy="0"/>
          </a:xfrm>
          <a:prstGeom prst="line">
            <a:avLst/>
          </a:prstGeom>
          <a:ln w="28575"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プレースホルダー 22"/>
          <p:cNvSpPr>
            <a:spLocks noGrp="1"/>
          </p:cNvSpPr>
          <p:nvPr>
            <p:ph type="body" sz="quarter" idx="19" hasCustomPrompt="1"/>
          </p:nvPr>
        </p:nvSpPr>
        <p:spPr>
          <a:xfrm>
            <a:off x="9764488" y="3235288"/>
            <a:ext cx="2952328" cy="108012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8" name="テキスト プレースホルダー 22"/>
          <p:cNvSpPr>
            <a:spLocks noGrp="1"/>
          </p:cNvSpPr>
          <p:nvPr>
            <p:ph type="body" sz="quarter" idx="20" hasCustomPrompt="1"/>
          </p:nvPr>
        </p:nvSpPr>
        <p:spPr>
          <a:xfrm>
            <a:off x="9300863" y="5359524"/>
            <a:ext cx="3918843" cy="720080"/>
          </a:xfrm>
        </p:spPr>
        <p:txBody>
          <a:bodyPr anchor="ctr">
            <a:normAutofit/>
          </a:bodyPr>
          <a:lstStyle>
            <a:lvl1pPr algn="ctr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9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9287222" y="6021709"/>
            <a:ext cx="3930090" cy="2290143"/>
          </a:xfrm>
        </p:spPr>
        <p:txBody>
          <a:bodyPr>
            <a:normAutofit/>
          </a:bodyPr>
          <a:lstStyle>
            <a:lvl1pPr algn="ctr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0" name="ひし形 59"/>
          <p:cNvSpPr/>
          <p:nvPr userDrawn="1"/>
        </p:nvSpPr>
        <p:spPr>
          <a:xfrm>
            <a:off x="15049028" y="4337299"/>
            <a:ext cx="792088" cy="792088"/>
          </a:xfrm>
          <a:prstGeom prst="diamond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ひし形 60"/>
          <p:cNvSpPr/>
          <p:nvPr userDrawn="1"/>
        </p:nvSpPr>
        <p:spPr>
          <a:xfrm>
            <a:off x="15157040" y="4460400"/>
            <a:ext cx="576064" cy="576064"/>
          </a:xfrm>
          <a:prstGeom prst="diamond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テキスト プレースホルダー 22"/>
          <p:cNvSpPr>
            <a:spLocks noGrp="1"/>
          </p:cNvSpPr>
          <p:nvPr>
            <p:ph type="body" sz="quarter" idx="22" hasCustomPrompt="1"/>
          </p:nvPr>
        </p:nvSpPr>
        <p:spPr>
          <a:xfrm>
            <a:off x="13968908" y="3221175"/>
            <a:ext cx="2952328" cy="108012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3" name="テキスト プレースホルダー 22"/>
          <p:cNvSpPr>
            <a:spLocks noGrp="1"/>
          </p:cNvSpPr>
          <p:nvPr>
            <p:ph type="body" sz="quarter" idx="23" hasCustomPrompt="1"/>
          </p:nvPr>
        </p:nvSpPr>
        <p:spPr>
          <a:xfrm>
            <a:off x="13505283" y="5345411"/>
            <a:ext cx="3918843" cy="720080"/>
          </a:xfrm>
        </p:spPr>
        <p:txBody>
          <a:bodyPr anchor="ctr">
            <a:normAutofit/>
          </a:bodyPr>
          <a:lstStyle>
            <a:lvl1pPr algn="ctr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4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3491642" y="6007596"/>
            <a:ext cx="3930090" cy="2290143"/>
          </a:xfrm>
        </p:spPr>
        <p:txBody>
          <a:bodyPr>
            <a:normAutofit/>
          </a:bodyPr>
          <a:lstStyle>
            <a:lvl1pPr algn="ctr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83164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50"/>
                            </p:stCondLst>
                            <p:childTnLst>
                              <p:par>
                                <p:cTn id="73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250"/>
                            </p:stCondLst>
                            <p:childTnLst>
                              <p:par>
                                <p:cTn id="8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75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75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500"/>
                            </p:stCondLst>
                            <p:childTnLst>
                              <p:par>
                                <p:cTn id="1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250"/>
                            </p:stCondLst>
                            <p:childTnLst>
                              <p:par>
                                <p:cTn id="13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1" animBg="1"/>
      <p:bldP spid="5" grpId="0"/>
      <p:bldP spid="2" grpId="0"/>
      <p:bldP spid="4" grpId="1" animBg="1"/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animBg="1"/>
      <p:bldP spid="49" grpId="0" animBg="1"/>
      <p:bldP spid="5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5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5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animBg="1"/>
      <p:bldP spid="61" grpId="0" animBg="1"/>
      <p:bldP spid="6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6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6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27" name="対角する 2 つの角を切り取った四角形 26"/>
          <p:cNvSpPr/>
          <p:nvPr userDrawn="1"/>
        </p:nvSpPr>
        <p:spPr>
          <a:xfrm rot="21226749">
            <a:off x="7890144" y="2375107"/>
            <a:ext cx="930987" cy="93098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対角する 2 つの角を切り取った四角形 27"/>
          <p:cNvSpPr/>
          <p:nvPr userDrawn="1"/>
        </p:nvSpPr>
        <p:spPr>
          <a:xfrm rot="21054230">
            <a:off x="7701074" y="2258909"/>
            <a:ext cx="930987" cy="93098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テキスト プレースホルダー 22"/>
          <p:cNvSpPr>
            <a:spLocks noGrp="1"/>
          </p:cNvSpPr>
          <p:nvPr>
            <p:ph type="body" sz="quarter" idx="15" hasCustomPrompt="1"/>
          </p:nvPr>
        </p:nvSpPr>
        <p:spPr>
          <a:xfrm>
            <a:off x="7644696" y="2201667"/>
            <a:ext cx="1143846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4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868832" y="2217119"/>
            <a:ext cx="8555294" cy="1064686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1" name="対角する 2 つの角を切り取った四角形 50"/>
          <p:cNvSpPr/>
          <p:nvPr userDrawn="1"/>
        </p:nvSpPr>
        <p:spPr>
          <a:xfrm rot="21226749">
            <a:off x="7887845" y="3815266"/>
            <a:ext cx="930987" cy="93098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対角する 2 つの角を切り取った四角形 51"/>
          <p:cNvSpPr/>
          <p:nvPr userDrawn="1"/>
        </p:nvSpPr>
        <p:spPr>
          <a:xfrm rot="21054230">
            <a:off x="7698775" y="3699068"/>
            <a:ext cx="930987" cy="93098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テキスト プレースホルダー 22"/>
          <p:cNvSpPr>
            <a:spLocks noGrp="1"/>
          </p:cNvSpPr>
          <p:nvPr>
            <p:ph type="body" sz="quarter" idx="16" hasCustomPrompt="1"/>
          </p:nvPr>
        </p:nvSpPr>
        <p:spPr>
          <a:xfrm>
            <a:off x="7642397" y="3641826"/>
            <a:ext cx="1143846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4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8866533" y="3657278"/>
            <a:ext cx="8555294" cy="1064686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5" name="対角する 2 つの角を切り取った四角形 54"/>
          <p:cNvSpPr/>
          <p:nvPr userDrawn="1"/>
        </p:nvSpPr>
        <p:spPr>
          <a:xfrm rot="21226749">
            <a:off x="7890144" y="5337929"/>
            <a:ext cx="930987" cy="93098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対角する 2 つの角を切り取った四角形 55"/>
          <p:cNvSpPr/>
          <p:nvPr userDrawn="1"/>
        </p:nvSpPr>
        <p:spPr>
          <a:xfrm rot="21054230">
            <a:off x="7701074" y="5221731"/>
            <a:ext cx="930987" cy="93098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テキスト プレースホルダー 22"/>
          <p:cNvSpPr>
            <a:spLocks noGrp="1"/>
          </p:cNvSpPr>
          <p:nvPr>
            <p:ph type="body" sz="quarter" idx="18" hasCustomPrompt="1"/>
          </p:nvPr>
        </p:nvSpPr>
        <p:spPr>
          <a:xfrm>
            <a:off x="7644696" y="5164489"/>
            <a:ext cx="1143846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8868832" y="5179941"/>
            <a:ext cx="8555294" cy="1064686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9" name="対角する 2 つの角を切り取った四角形 58"/>
          <p:cNvSpPr/>
          <p:nvPr userDrawn="1"/>
        </p:nvSpPr>
        <p:spPr>
          <a:xfrm rot="21226749">
            <a:off x="7887843" y="6850097"/>
            <a:ext cx="930987" cy="93098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対角する 2 つの角を切り取った四角形 59"/>
          <p:cNvSpPr/>
          <p:nvPr userDrawn="1"/>
        </p:nvSpPr>
        <p:spPr>
          <a:xfrm rot="21054230">
            <a:off x="7698773" y="6733899"/>
            <a:ext cx="930987" cy="93098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テキスト プレースホルダー 22"/>
          <p:cNvSpPr>
            <a:spLocks noGrp="1"/>
          </p:cNvSpPr>
          <p:nvPr>
            <p:ph type="body" sz="quarter" idx="20" hasCustomPrompt="1"/>
          </p:nvPr>
        </p:nvSpPr>
        <p:spPr>
          <a:xfrm>
            <a:off x="7642395" y="6676657"/>
            <a:ext cx="1143846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62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8866531" y="6692109"/>
            <a:ext cx="8555294" cy="1064686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3" name="対角する 2 つの角を切り取った四角形 62"/>
          <p:cNvSpPr/>
          <p:nvPr userDrawn="1"/>
        </p:nvSpPr>
        <p:spPr>
          <a:xfrm rot="21226749">
            <a:off x="7887845" y="8351770"/>
            <a:ext cx="930987" cy="93098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対角する 2 つの角を切り取った四角形 63"/>
          <p:cNvSpPr/>
          <p:nvPr userDrawn="1"/>
        </p:nvSpPr>
        <p:spPr>
          <a:xfrm rot="21054230">
            <a:off x="7698775" y="8235572"/>
            <a:ext cx="930987" cy="93098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テキスト プレースホルダー 22"/>
          <p:cNvSpPr>
            <a:spLocks noGrp="1"/>
          </p:cNvSpPr>
          <p:nvPr>
            <p:ph type="body" sz="quarter" idx="22" hasCustomPrompt="1"/>
          </p:nvPr>
        </p:nvSpPr>
        <p:spPr>
          <a:xfrm>
            <a:off x="7642397" y="8178330"/>
            <a:ext cx="1143846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66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8866533" y="8193782"/>
            <a:ext cx="8555294" cy="1064686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7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934295" y="2191172"/>
            <a:ext cx="6192688" cy="7043124"/>
          </a:xfrm>
        </p:spPr>
        <p:txBody>
          <a:bodyPr anchor="ctr">
            <a:normAutofit/>
          </a:bodyPr>
          <a:lstStyle>
            <a:lvl1pPr algn="l">
              <a:lnSpc>
                <a:spcPts val="8000"/>
              </a:lnSpc>
              <a:defRPr sz="8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296785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00"/>
                            </p:stCondLst>
                            <p:childTnLst>
                              <p:par>
                                <p:cTn id="3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50"/>
                            </p:stCondLst>
                            <p:childTnLst>
                              <p:par>
                                <p:cTn id="4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"/>
                            </p:stCondLst>
                            <p:childTnLst>
                              <p:par>
                                <p:cTn id="5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5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5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50"/>
                            </p:stCondLst>
                            <p:childTnLst>
                              <p:par>
                                <p:cTn id="7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600"/>
                            </p:stCondLst>
                            <p:childTnLst>
                              <p:par>
                                <p:cTn id="9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3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95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70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35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35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27" grpId="0" animBg="1"/>
      <p:bldP spid="28" grpId="0" animBg="1"/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animBg="1"/>
      <p:bldP spid="52" grpId="0" animBg="1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animBg="1"/>
      <p:bldP spid="56" grpId="0" animBg="1"/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animBg="1"/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27" name="対角する 2 つの角を切り取った四角形 26"/>
          <p:cNvSpPr/>
          <p:nvPr userDrawn="1"/>
        </p:nvSpPr>
        <p:spPr>
          <a:xfrm rot="21226749">
            <a:off x="5284198" y="2490360"/>
            <a:ext cx="930987" cy="93098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対角する 2 つの角を切り取った四角形 27"/>
          <p:cNvSpPr/>
          <p:nvPr userDrawn="1"/>
        </p:nvSpPr>
        <p:spPr>
          <a:xfrm rot="21054230">
            <a:off x="5095128" y="2374162"/>
            <a:ext cx="930987" cy="93098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テキスト プレースホルダー 22"/>
          <p:cNvSpPr>
            <a:spLocks noGrp="1"/>
          </p:cNvSpPr>
          <p:nvPr>
            <p:ph type="body" sz="quarter" idx="15" hasCustomPrompt="1"/>
          </p:nvPr>
        </p:nvSpPr>
        <p:spPr>
          <a:xfrm>
            <a:off x="5038750" y="2316920"/>
            <a:ext cx="1143846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4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6262886" y="2332372"/>
            <a:ext cx="8555294" cy="1064686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1" name="対角する 2 つの角を切り取った四角形 50"/>
          <p:cNvSpPr/>
          <p:nvPr userDrawn="1"/>
        </p:nvSpPr>
        <p:spPr>
          <a:xfrm rot="21226749">
            <a:off x="5281899" y="3930519"/>
            <a:ext cx="930987" cy="93098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対角する 2 つの角を切り取った四角形 51"/>
          <p:cNvSpPr/>
          <p:nvPr userDrawn="1"/>
        </p:nvSpPr>
        <p:spPr>
          <a:xfrm rot="21054230">
            <a:off x="5092829" y="3814321"/>
            <a:ext cx="930987" cy="93098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テキスト プレースホルダー 22"/>
          <p:cNvSpPr>
            <a:spLocks noGrp="1"/>
          </p:cNvSpPr>
          <p:nvPr>
            <p:ph type="body" sz="quarter" idx="16" hasCustomPrompt="1"/>
          </p:nvPr>
        </p:nvSpPr>
        <p:spPr>
          <a:xfrm>
            <a:off x="5036451" y="3757079"/>
            <a:ext cx="1143846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4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6260587" y="3772531"/>
            <a:ext cx="8555294" cy="1064686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5" name="対角する 2 つの角を切り取った四角形 54"/>
          <p:cNvSpPr/>
          <p:nvPr userDrawn="1"/>
        </p:nvSpPr>
        <p:spPr>
          <a:xfrm rot="21226749">
            <a:off x="5284198" y="5453182"/>
            <a:ext cx="930987" cy="93098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対角する 2 つの角を切り取った四角形 55"/>
          <p:cNvSpPr/>
          <p:nvPr userDrawn="1"/>
        </p:nvSpPr>
        <p:spPr>
          <a:xfrm rot="21054230">
            <a:off x="5095128" y="5336984"/>
            <a:ext cx="930987" cy="93098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テキスト プレースホルダー 22"/>
          <p:cNvSpPr>
            <a:spLocks noGrp="1"/>
          </p:cNvSpPr>
          <p:nvPr>
            <p:ph type="body" sz="quarter" idx="18" hasCustomPrompt="1"/>
          </p:nvPr>
        </p:nvSpPr>
        <p:spPr>
          <a:xfrm>
            <a:off x="5038750" y="5279742"/>
            <a:ext cx="1143846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6262886" y="5295194"/>
            <a:ext cx="8555294" cy="1064686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9" name="対角する 2 つの角を切り取った四角形 58"/>
          <p:cNvSpPr/>
          <p:nvPr userDrawn="1"/>
        </p:nvSpPr>
        <p:spPr>
          <a:xfrm rot="21226749">
            <a:off x="5281897" y="6965350"/>
            <a:ext cx="930987" cy="93098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対角する 2 つの角を切り取った四角形 59"/>
          <p:cNvSpPr/>
          <p:nvPr userDrawn="1"/>
        </p:nvSpPr>
        <p:spPr>
          <a:xfrm rot="21054230">
            <a:off x="5092827" y="6849152"/>
            <a:ext cx="930987" cy="93098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テキスト プレースホルダー 22"/>
          <p:cNvSpPr>
            <a:spLocks noGrp="1"/>
          </p:cNvSpPr>
          <p:nvPr>
            <p:ph type="body" sz="quarter" idx="20" hasCustomPrompt="1"/>
          </p:nvPr>
        </p:nvSpPr>
        <p:spPr>
          <a:xfrm>
            <a:off x="5036449" y="6791910"/>
            <a:ext cx="1143846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62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6260585" y="6807362"/>
            <a:ext cx="8555294" cy="1064686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3" name="対角する 2 つの角を切り取った四角形 62"/>
          <p:cNvSpPr/>
          <p:nvPr userDrawn="1"/>
        </p:nvSpPr>
        <p:spPr>
          <a:xfrm rot="21226749">
            <a:off x="5281899" y="8467023"/>
            <a:ext cx="930987" cy="93098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対角する 2 つの角を切り取った四角形 63"/>
          <p:cNvSpPr/>
          <p:nvPr userDrawn="1"/>
        </p:nvSpPr>
        <p:spPr>
          <a:xfrm rot="21054230">
            <a:off x="5092829" y="8350825"/>
            <a:ext cx="930987" cy="93098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テキスト プレースホルダー 22"/>
          <p:cNvSpPr>
            <a:spLocks noGrp="1"/>
          </p:cNvSpPr>
          <p:nvPr>
            <p:ph type="body" sz="quarter" idx="22" hasCustomPrompt="1"/>
          </p:nvPr>
        </p:nvSpPr>
        <p:spPr>
          <a:xfrm>
            <a:off x="5036451" y="8293583"/>
            <a:ext cx="1143846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66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6260587" y="8309035"/>
            <a:ext cx="8555294" cy="1064686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61128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"/>
                            </p:stCondLst>
                            <p:childTnLst>
                              <p:par>
                                <p:cTn id="3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5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00"/>
                            </p:stCondLst>
                            <p:childTnLst>
                              <p:par>
                                <p:cTn id="52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9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35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35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300"/>
                            </p:stCondLst>
                            <p:childTnLst>
                              <p:par>
                                <p:cTn id="6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50"/>
                            </p:stCondLst>
                            <p:childTnLst>
                              <p:par>
                                <p:cTn id="8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400"/>
                            </p:stCondLst>
                            <p:childTnLst>
                              <p:par>
                                <p:cTn id="8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150"/>
                            </p:stCondLst>
                            <p:childTnLst>
                              <p:par>
                                <p:cTn id="9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35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35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 animBg="1"/>
      <p:bldP spid="28" grpId="0" animBg="1"/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animBg="1"/>
      <p:bldP spid="52" grpId="0" animBg="1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animBg="1"/>
      <p:bldP spid="56" grpId="0" animBg="1"/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animBg="1"/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27" name="対角する 2 つの角を切り取った四角形 26"/>
          <p:cNvSpPr/>
          <p:nvPr userDrawn="1"/>
        </p:nvSpPr>
        <p:spPr>
          <a:xfrm rot="21226749">
            <a:off x="7890144" y="2591131"/>
            <a:ext cx="930987" cy="93098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対角する 2 つの角を切り取った四角形 27"/>
          <p:cNvSpPr/>
          <p:nvPr userDrawn="1"/>
        </p:nvSpPr>
        <p:spPr>
          <a:xfrm rot="21054230">
            <a:off x="7701074" y="2474933"/>
            <a:ext cx="930987" cy="93098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テキスト プレースホルダー 22"/>
          <p:cNvSpPr>
            <a:spLocks noGrp="1"/>
          </p:cNvSpPr>
          <p:nvPr>
            <p:ph type="body" sz="quarter" idx="15" hasCustomPrompt="1"/>
          </p:nvPr>
        </p:nvSpPr>
        <p:spPr>
          <a:xfrm>
            <a:off x="7644696" y="2417691"/>
            <a:ext cx="1143846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4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868832" y="2433143"/>
            <a:ext cx="8555294" cy="1064686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1" name="対角する 2 つの角を切り取った四角形 50"/>
          <p:cNvSpPr/>
          <p:nvPr userDrawn="1"/>
        </p:nvSpPr>
        <p:spPr>
          <a:xfrm rot="21226749">
            <a:off x="7887845" y="4370341"/>
            <a:ext cx="930987" cy="93098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対角する 2 つの角を切り取った四角形 51"/>
          <p:cNvSpPr/>
          <p:nvPr userDrawn="1"/>
        </p:nvSpPr>
        <p:spPr>
          <a:xfrm rot="21054230">
            <a:off x="7698775" y="4254143"/>
            <a:ext cx="930987" cy="93098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テキスト プレースホルダー 22"/>
          <p:cNvSpPr>
            <a:spLocks noGrp="1"/>
          </p:cNvSpPr>
          <p:nvPr>
            <p:ph type="body" sz="quarter" idx="16" hasCustomPrompt="1"/>
          </p:nvPr>
        </p:nvSpPr>
        <p:spPr>
          <a:xfrm>
            <a:off x="7642397" y="4196901"/>
            <a:ext cx="1143846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4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8866533" y="4212353"/>
            <a:ext cx="8555294" cy="1064686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5" name="対角する 2 つの角を切り取った四角形 54"/>
          <p:cNvSpPr/>
          <p:nvPr userDrawn="1"/>
        </p:nvSpPr>
        <p:spPr>
          <a:xfrm rot="21226749">
            <a:off x="7890144" y="6253044"/>
            <a:ext cx="930987" cy="93098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対角する 2 つの角を切り取った四角形 55"/>
          <p:cNvSpPr/>
          <p:nvPr userDrawn="1"/>
        </p:nvSpPr>
        <p:spPr>
          <a:xfrm rot="21054230">
            <a:off x="7701074" y="6136846"/>
            <a:ext cx="930987" cy="93098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テキスト プレースホルダー 22"/>
          <p:cNvSpPr>
            <a:spLocks noGrp="1"/>
          </p:cNvSpPr>
          <p:nvPr>
            <p:ph type="body" sz="quarter" idx="18" hasCustomPrompt="1"/>
          </p:nvPr>
        </p:nvSpPr>
        <p:spPr>
          <a:xfrm>
            <a:off x="7644696" y="6079604"/>
            <a:ext cx="1143846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8868832" y="6095056"/>
            <a:ext cx="8555294" cy="1064686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9" name="対角する 2 つの角を切り取った四角形 58"/>
          <p:cNvSpPr/>
          <p:nvPr userDrawn="1"/>
        </p:nvSpPr>
        <p:spPr>
          <a:xfrm rot="21226749">
            <a:off x="7887843" y="8125252"/>
            <a:ext cx="930987" cy="93098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対角する 2 つの角を切り取った四角形 59"/>
          <p:cNvSpPr/>
          <p:nvPr userDrawn="1"/>
        </p:nvSpPr>
        <p:spPr>
          <a:xfrm rot="21054230">
            <a:off x="7698773" y="8009054"/>
            <a:ext cx="930987" cy="93098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テキスト プレースホルダー 22"/>
          <p:cNvSpPr>
            <a:spLocks noGrp="1"/>
          </p:cNvSpPr>
          <p:nvPr>
            <p:ph type="body" sz="quarter" idx="20" hasCustomPrompt="1"/>
          </p:nvPr>
        </p:nvSpPr>
        <p:spPr>
          <a:xfrm>
            <a:off x="7642395" y="7951812"/>
            <a:ext cx="1143846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62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8866531" y="7967264"/>
            <a:ext cx="8555294" cy="1064686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7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934295" y="2191172"/>
            <a:ext cx="6192688" cy="7043124"/>
          </a:xfrm>
        </p:spPr>
        <p:txBody>
          <a:bodyPr anchor="ctr">
            <a:normAutofit/>
          </a:bodyPr>
          <a:lstStyle>
            <a:lvl1pPr algn="l">
              <a:lnSpc>
                <a:spcPts val="8000"/>
              </a:lnSpc>
              <a:defRPr sz="8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42719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00"/>
                            </p:stCondLst>
                            <p:childTnLst>
                              <p:par>
                                <p:cTn id="3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50"/>
                            </p:stCondLst>
                            <p:childTnLst>
                              <p:par>
                                <p:cTn id="4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"/>
                            </p:stCondLst>
                            <p:childTnLst>
                              <p:par>
                                <p:cTn id="5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5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5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50"/>
                            </p:stCondLst>
                            <p:childTnLst>
                              <p:par>
                                <p:cTn id="7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600"/>
                            </p:stCondLst>
                            <p:childTnLst>
                              <p:par>
                                <p:cTn id="9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3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27" grpId="0" animBg="1"/>
      <p:bldP spid="28" grpId="0" animBg="1"/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animBg="1"/>
      <p:bldP spid="52" grpId="0" animBg="1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animBg="1"/>
      <p:bldP spid="56" grpId="0" animBg="1"/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27" name="対角する 2 つの角を切り取った四角形 26"/>
          <p:cNvSpPr/>
          <p:nvPr userDrawn="1"/>
        </p:nvSpPr>
        <p:spPr>
          <a:xfrm rot="21226749">
            <a:off x="4996166" y="3285264"/>
            <a:ext cx="930987" cy="93098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対角する 2 つの角を切り取った四角形 27"/>
          <p:cNvSpPr/>
          <p:nvPr userDrawn="1"/>
        </p:nvSpPr>
        <p:spPr>
          <a:xfrm rot="21054230">
            <a:off x="4807096" y="3169066"/>
            <a:ext cx="930987" cy="93098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テキスト プレースホルダー 22"/>
          <p:cNvSpPr>
            <a:spLocks noGrp="1"/>
          </p:cNvSpPr>
          <p:nvPr>
            <p:ph type="body" sz="quarter" idx="15" hasCustomPrompt="1"/>
          </p:nvPr>
        </p:nvSpPr>
        <p:spPr>
          <a:xfrm>
            <a:off x="4750718" y="3111824"/>
            <a:ext cx="1143846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4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974854" y="3127276"/>
            <a:ext cx="8555294" cy="1064686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1" name="対角する 2 つの角を切り取った四角形 50"/>
          <p:cNvSpPr/>
          <p:nvPr userDrawn="1"/>
        </p:nvSpPr>
        <p:spPr>
          <a:xfrm rot="21226749">
            <a:off x="4993867" y="5064474"/>
            <a:ext cx="930987" cy="93098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対角する 2 つの角を切り取った四角形 51"/>
          <p:cNvSpPr/>
          <p:nvPr userDrawn="1"/>
        </p:nvSpPr>
        <p:spPr>
          <a:xfrm rot="21054230">
            <a:off x="4804797" y="4948276"/>
            <a:ext cx="930987" cy="930987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テキスト プレースホルダー 22"/>
          <p:cNvSpPr>
            <a:spLocks noGrp="1"/>
          </p:cNvSpPr>
          <p:nvPr>
            <p:ph type="body" sz="quarter" idx="16" hasCustomPrompt="1"/>
          </p:nvPr>
        </p:nvSpPr>
        <p:spPr>
          <a:xfrm>
            <a:off x="4748419" y="4891034"/>
            <a:ext cx="1143846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4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5972555" y="4906486"/>
            <a:ext cx="8555294" cy="1064686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05396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00"/>
                            </p:stCondLst>
                            <p:childTnLst>
                              <p:par>
                                <p:cTn id="3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850"/>
                            </p:stCondLst>
                            <p:childTnLst>
                              <p:par>
                                <p:cTn id="5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27" grpId="0" animBg="1"/>
      <p:bldP spid="28" grpId="0" animBg="1"/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animBg="1"/>
      <p:bldP spid="52" grpId="0" animBg="1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207396"/>
            <a:ext cx="6624736" cy="473992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9287222" y="4798894"/>
            <a:ext cx="8424936" cy="3152918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11" name="対角する 2 つの角を切り取った四角形 10"/>
          <p:cNvSpPr/>
          <p:nvPr userDrawn="1"/>
        </p:nvSpPr>
        <p:spPr>
          <a:xfrm rot="21226749">
            <a:off x="2296845" y="2977659"/>
            <a:ext cx="6170183" cy="6170183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対角する 2 つの角を切り取った四角形 6"/>
          <p:cNvSpPr/>
          <p:nvPr userDrawn="1"/>
        </p:nvSpPr>
        <p:spPr>
          <a:xfrm rot="21054230">
            <a:off x="1804011" y="2574531"/>
            <a:ext cx="6170183" cy="6170183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 rot="21432298">
            <a:off x="1871250" y="2601650"/>
            <a:ext cx="6312346" cy="6310881"/>
          </a:xfrm>
          <a:prstGeom prst="snip2Diag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9287222" y="3703340"/>
            <a:ext cx="8352928" cy="1080120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55303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11" grpId="0" animBg="1"/>
      <p:bldP spid="7" grpId="0" animBg="1"/>
      <p:bldP spid="9" grpId="0" animBg="1"/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880430" y="539048"/>
            <a:ext cx="16365152" cy="7226233"/>
          </a:xfrm>
          <a:prstGeom prst="snip2DiagRect">
            <a:avLst/>
          </a:prstGeom>
          <a:effectLst>
            <a:reflection blurRad="6350" stA="52000" endA="300" endPos="3000" dir="5400000" sy="-100000" algn="bl" rotWithShape="0"/>
          </a:effectLst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6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31132" y="8311852"/>
            <a:ext cx="15625736" cy="864096"/>
          </a:xfrm>
        </p:spPr>
        <p:txBody>
          <a:bodyPr anchor="ctr">
            <a:noAutofit/>
          </a:bodyPr>
          <a:lstStyle>
            <a:lvl1pPr algn="ctr">
              <a:lnSpc>
                <a:spcPts val="6000"/>
              </a:lnSpc>
              <a:defRPr sz="5400" baseline="0"/>
            </a:lvl1pPr>
          </a:lstStyle>
          <a:p>
            <a:r>
              <a:rPr lang="en-US" altLang="ja-JP" dirty="0"/>
              <a:t>SECTION TITLE HERE</a:t>
            </a:r>
            <a:endParaRPr lang="en-US" dirty="0"/>
          </a:p>
        </p:txBody>
      </p:sp>
      <p:sp>
        <p:nvSpPr>
          <p:cNvPr id="17" name="対角する 2 つの角を切り取った四角形 16"/>
          <p:cNvSpPr/>
          <p:nvPr userDrawn="1"/>
        </p:nvSpPr>
        <p:spPr>
          <a:xfrm rot="21426332">
            <a:off x="601526" y="871875"/>
            <a:ext cx="16376799" cy="7197867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対角する 2 つの角を切り取った四角形 17"/>
          <p:cNvSpPr/>
          <p:nvPr userDrawn="1"/>
        </p:nvSpPr>
        <p:spPr>
          <a:xfrm rot="21720000">
            <a:off x="1308411" y="986406"/>
            <a:ext cx="16376799" cy="7197867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33701" y="9031932"/>
            <a:ext cx="15620598" cy="936104"/>
          </a:xfrm>
        </p:spPr>
        <p:txBody>
          <a:bodyPr>
            <a:noAutofit/>
          </a:bodyPr>
          <a:lstStyle>
            <a:lvl1pPr marL="0" indent="0" algn="ctr">
              <a:lnSpc>
                <a:spcPts val="3000"/>
              </a:lnSpc>
              <a:buNone/>
              <a:defRPr sz="2400" i="0" baseline="0">
                <a:solidFill>
                  <a:srgbClr val="525252"/>
                </a:solidFill>
                <a:latin typeface="+mn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89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decel="7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6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 animBg="1"/>
      <p:bldP spid="18" grpId="0" animBg="1"/>
      <p:bldP spid="19" grpId="0" build="p">
        <p:tmplLst>
          <p:tmpl lvl="1">
            <p:tnLst>
              <p:par>
                <p:cTn presetID="2" presetClass="entr" presetSubtype="4" decel="64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7" name="片側の 2 つの角を切り取った四角形 6"/>
          <p:cNvSpPr/>
          <p:nvPr userDrawn="1"/>
        </p:nvSpPr>
        <p:spPr>
          <a:xfrm rot="10800000">
            <a:off x="4493208" y="3801917"/>
            <a:ext cx="1872000" cy="1872000"/>
          </a:xfrm>
          <a:prstGeom prst="snip2Same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片側の 2 つの角を切り取った四角形 18"/>
          <p:cNvSpPr/>
          <p:nvPr userDrawn="1"/>
        </p:nvSpPr>
        <p:spPr>
          <a:xfrm>
            <a:off x="6335934" y="5673120"/>
            <a:ext cx="1872000" cy="1872000"/>
          </a:xfrm>
          <a:prstGeom prst="snip2Same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片側の 2 つの角を切り取った四角形 19"/>
          <p:cNvSpPr/>
          <p:nvPr userDrawn="1"/>
        </p:nvSpPr>
        <p:spPr>
          <a:xfrm>
            <a:off x="2621207" y="5673918"/>
            <a:ext cx="1872000" cy="1872000"/>
          </a:xfrm>
          <a:prstGeom prst="snip2Same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片側の 2 つの角を切り取った四角形 26"/>
          <p:cNvSpPr/>
          <p:nvPr userDrawn="1"/>
        </p:nvSpPr>
        <p:spPr>
          <a:xfrm>
            <a:off x="10080000" y="5673919"/>
            <a:ext cx="1872000" cy="1872000"/>
          </a:xfrm>
          <a:prstGeom prst="snip2Same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片側の 2 つの角を切り取った四角形 27"/>
          <p:cNvSpPr/>
          <p:nvPr userDrawn="1"/>
        </p:nvSpPr>
        <p:spPr>
          <a:xfrm rot="10800000">
            <a:off x="11952000" y="3801120"/>
            <a:ext cx="1872000" cy="1872000"/>
          </a:xfrm>
          <a:prstGeom prst="snip2Same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片側の 2 つの角を切り取った四角形 28"/>
          <p:cNvSpPr/>
          <p:nvPr userDrawn="1"/>
        </p:nvSpPr>
        <p:spPr>
          <a:xfrm rot="10800000">
            <a:off x="8208000" y="3801918"/>
            <a:ext cx="1872000" cy="1872000"/>
          </a:xfrm>
          <a:prstGeom prst="snip2Same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片側の 2 つの角を切り取った四角形 29"/>
          <p:cNvSpPr/>
          <p:nvPr userDrawn="1"/>
        </p:nvSpPr>
        <p:spPr>
          <a:xfrm>
            <a:off x="13824000" y="5673919"/>
            <a:ext cx="1872000" cy="1872000"/>
          </a:xfrm>
          <a:prstGeom prst="snip2Same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テキスト プレースホルダー 22"/>
          <p:cNvSpPr>
            <a:spLocks noGrp="1"/>
          </p:cNvSpPr>
          <p:nvPr>
            <p:ph type="body" sz="quarter" idx="15" hasCustomPrompt="1"/>
          </p:nvPr>
        </p:nvSpPr>
        <p:spPr>
          <a:xfrm>
            <a:off x="2621208" y="6105376"/>
            <a:ext cx="1872000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1999</a:t>
            </a:r>
          </a:p>
        </p:txBody>
      </p:sp>
      <p:sp>
        <p:nvSpPr>
          <p:cNvPr id="33" name="テキスト プレースホルダー 22"/>
          <p:cNvSpPr>
            <a:spLocks noGrp="1"/>
          </p:cNvSpPr>
          <p:nvPr>
            <p:ph type="body" sz="quarter" idx="16" hasCustomPrompt="1"/>
          </p:nvPr>
        </p:nvSpPr>
        <p:spPr>
          <a:xfrm>
            <a:off x="4488706" y="4089152"/>
            <a:ext cx="1872000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1999</a:t>
            </a:r>
          </a:p>
        </p:txBody>
      </p:sp>
      <p:sp>
        <p:nvSpPr>
          <p:cNvPr id="34" name="テキスト プレースホルダー 22"/>
          <p:cNvSpPr>
            <a:spLocks noGrp="1"/>
          </p:cNvSpPr>
          <p:nvPr>
            <p:ph type="body" sz="quarter" idx="17" hasCustomPrompt="1"/>
          </p:nvPr>
        </p:nvSpPr>
        <p:spPr>
          <a:xfrm>
            <a:off x="6334894" y="6105376"/>
            <a:ext cx="1872000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1999</a:t>
            </a:r>
          </a:p>
        </p:txBody>
      </p:sp>
      <p:sp>
        <p:nvSpPr>
          <p:cNvPr id="35" name="テキスト プレースホルダー 22"/>
          <p:cNvSpPr>
            <a:spLocks noGrp="1"/>
          </p:cNvSpPr>
          <p:nvPr>
            <p:ph type="body" sz="quarter" idx="18" hasCustomPrompt="1"/>
          </p:nvPr>
        </p:nvSpPr>
        <p:spPr>
          <a:xfrm>
            <a:off x="8202392" y="4089152"/>
            <a:ext cx="1872000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1999</a:t>
            </a:r>
          </a:p>
        </p:txBody>
      </p:sp>
      <p:sp>
        <p:nvSpPr>
          <p:cNvPr id="36" name="テキスト プレースホルダー 22"/>
          <p:cNvSpPr>
            <a:spLocks noGrp="1"/>
          </p:cNvSpPr>
          <p:nvPr>
            <p:ph type="body" sz="quarter" idx="19" hasCustomPrompt="1"/>
          </p:nvPr>
        </p:nvSpPr>
        <p:spPr>
          <a:xfrm>
            <a:off x="10084502" y="6105376"/>
            <a:ext cx="1872000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1999</a:t>
            </a:r>
          </a:p>
        </p:txBody>
      </p:sp>
      <p:sp>
        <p:nvSpPr>
          <p:cNvPr id="37" name="テキスト プレースホルダー 22"/>
          <p:cNvSpPr>
            <a:spLocks noGrp="1"/>
          </p:cNvSpPr>
          <p:nvPr>
            <p:ph type="body" sz="quarter" idx="20" hasCustomPrompt="1"/>
          </p:nvPr>
        </p:nvSpPr>
        <p:spPr>
          <a:xfrm>
            <a:off x="11952000" y="4089152"/>
            <a:ext cx="1872000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1999</a:t>
            </a:r>
          </a:p>
        </p:txBody>
      </p:sp>
      <p:sp>
        <p:nvSpPr>
          <p:cNvPr id="38" name="テキスト プレースホルダー 22"/>
          <p:cNvSpPr>
            <a:spLocks noGrp="1"/>
          </p:cNvSpPr>
          <p:nvPr>
            <p:ph type="body" sz="quarter" idx="21" hasCustomPrompt="1"/>
          </p:nvPr>
        </p:nvSpPr>
        <p:spPr>
          <a:xfrm>
            <a:off x="13824000" y="6105376"/>
            <a:ext cx="1872000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1999</a:t>
            </a:r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870398" y="7519764"/>
            <a:ext cx="3348165" cy="1394722"/>
          </a:xfrm>
        </p:spPr>
        <p:txBody>
          <a:bodyPr>
            <a:normAutofit/>
          </a:bodyPr>
          <a:lstStyle>
            <a:lvl1pPr algn="ctr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1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3675189" y="2407196"/>
            <a:ext cx="3348165" cy="1394722"/>
          </a:xfrm>
        </p:spPr>
        <p:txBody>
          <a:bodyPr anchor="b">
            <a:normAutofit/>
          </a:bodyPr>
          <a:lstStyle>
            <a:lvl1pPr algn="ctr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2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5597851" y="7545919"/>
            <a:ext cx="3348165" cy="1394722"/>
          </a:xfrm>
        </p:spPr>
        <p:txBody>
          <a:bodyPr>
            <a:normAutofit/>
          </a:bodyPr>
          <a:lstStyle>
            <a:lvl1pPr algn="ctr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3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9341917" y="7545919"/>
            <a:ext cx="3348165" cy="1394722"/>
          </a:xfrm>
        </p:spPr>
        <p:txBody>
          <a:bodyPr>
            <a:normAutofit/>
          </a:bodyPr>
          <a:lstStyle>
            <a:lvl1pPr algn="ctr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3085917" y="7522559"/>
            <a:ext cx="3348165" cy="1394722"/>
          </a:xfrm>
        </p:spPr>
        <p:txBody>
          <a:bodyPr>
            <a:normAutofit/>
          </a:bodyPr>
          <a:lstStyle>
            <a:lvl1pPr algn="ctr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5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7451225" y="2407196"/>
            <a:ext cx="3348165" cy="1394722"/>
          </a:xfrm>
        </p:spPr>
        <p:txBody>
          <a:bodyPr anchor="b">
            <a:normAutofit/>
          </a:bodyPr>
          <a:lstStyle>
            <a:lvl1pPr algn="ctr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6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1213917" y="2404844"/>
            <a:ext cx="3348165" cy="1394722"/>
          </a:xfrm>
        </p:spPr>
        <p:txBody>
          <a:bodyPr anchor="b">
            <a:normAutofit/>
          </a:bodyPr>
          <a:lstStyle>
            <a:lvl1pPr algn="ctr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12829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500"/>
                            </p:stCondLst>
                            <p:childTnLst>
                              <p:par>
                                <p:cTn id="94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 animBg="1"/>
      <p:bldP spid="19" grpId="0" animBg="1"/>
      <p:bldP spid="20" grpId="0" animBg="1"/>
      <p:bldP spid="27" grpId="0" animBg="1"/>
      <p:bldP spid="28" grpId="0" animBg="1"/>
      <p:bldP spid="29" grpId="0" animBg="1"/>
      <p:bldP spid="30" grpId="0" animBg="1"/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with Caption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207396"/>
            <a:ext cx="6624736" cy="473992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9287222" y="4798894"/>
            <a:ext cx="8424936" cy="3152918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11" name="対角する 2 つの角を切り取った四角形 10"/>
          <p:cNvSpPr/>
          <p:nvPr userDrawn="1"/>
        </p:nvSpPr>
        <p:spPr>
          <a:xfrm rot="21226749">
            <a:off x="2296845" y="2977659"/>
            <a:ext cx="6170183" cy="6170183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対角する 2 つの角を切り取った四角形 6"/>
          <p:cNvSpPr/>
          <p:nvPr userDrawn="1"/>
        </p:nvSpPr>
        <p:spPr>
          <a:xfrm rot="21054230">
            <a:off x="1804011" y="2574531"/>
            <a:ext cx="6170183" cy="6170183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 rot="21432298">
            <a:off x="1871250" y="2601650"/>
            <a:ext cx="6312346" cy="6310881"/>
          </a:xfrm>
          <a:prstGeom prst="snip2Diag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9287222" y="3703340"/>
            <a:ext cx="8352928" cy="1080120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22"/>
          <p:cNvSpPr>
            <a:spLocks noGrp="1"/>
          </p:cNvSpPr>
          <p:nvPr>
            <p:ph type="body" sz="quarter" idx="17" hasCustomPrompt="1"/>
          </p:nvPr>
        </p:nvSpPr>
        <p:spPr>
          <a:xfrm>
            <a:off x="1980707" y="7965792"/>
            <a:ext cx="6414563" cy="634092"/>
          </a:xfrm>
          <a:gradFill>
            <a:gsLst>
              <a:gs pos="0">
                <a:schemeClr val="accent1">
                  <a:alpha val="0"/>
                </a:schemeClr>
              </a:gs>
              <a:gs pos="32000">
                <a:schemeClr val="accent1">
                  <a:alpha val="18000"/>
                </a:schemeClr>
              </a:gs>
              <a:gs pos="100000">
                <a:srgbClr val="02B8AD"/>
              </a:gs>
            </a:gsLst>
            <a:lin ang="0" scaled="1"/>
          </a:gradFill>
        </p:spPr>
        <p:txBody>
          <a:bodyPr anchor="ctr">
            <a:noAutofit/>
          </a:bodyPr>
          <a:lstStyle>
            <a:lvl1pPr algn="r">
              <a:defRPr sz="4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“Text Here”</a:t>
            </a:r>
          </a:p>
        </p:txBody>
      </p:sp>
    </p:spTree>
    <p:extLst>
      <p:ext uri="{BB962C8B-B14F-4D97-AF65-F5344CB8AC3E}">
        <p14:creationId xmlns:p14="http://schemas.microsoft.com/office/powerpoint/2010/main" val="369588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11" grpId="0" animBg="1"/>
      <p:bldP spid="7" grpId="0" animBg="1"/>
      <p:bldP spid="9" grpId="0" animBg="1"/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uiExpand="1" build="p" animBg="1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7" name="対角する 2 つの角を切り取った四角形 6"/>
          <p:cNvSpPr/>
          <p:nvPr userDrawn="1"/>
        </p:nvSpPr>
        <p:spPr>
          <a:xfrm rot="21054230">
            <a:off x="539500" y="2652739"/>
            <a:ext cx="3846739" cy="3846739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 rot="21432298">
            <a:off x="541417" y="2356790"/>
            <a:ext cx="3935369" cy="3934456"/>
          </a:xfrm>
          <a:prstGeom prst="snip2Diag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3" name="テキスト プレースホルダー 22"/>
          <p:cNvSpPr>
            <a:spLocks noGrp="1"/>
          </p:cNvSpPr>
          <p:nvPr>
            <p:ph type="body" sz="quarter" idx="17" hasCustomPrompt="1"/>
          </p:nvPr>
        </p:nvSpPr>
        <p:spPr>
          <a:xfrm>
            <a:off x="214214" y="5559351"/>
            <a:ext cx="4478841" cy="448245"/>
          </a:xfrm>
          <a:gradFill>
            <a:gsLst>
              <a:gs pos="0">
                <a:schemeClr val="accent1">
                  <a:alpha val="0"/>
                </a:schemeClr>
              </a:gs>
              <a:gs pos="29000">
                <a:schemeClr val="accent1">
                  <a:alpha val="9000"/>
                </a:schemeClr>
              </a:gs>
              <a:gs pos="100000">
                <a:srgbClr val="02B8AD"/>
              </a:gs>
            </a:gsLst>
            <a:lin ang="0" scaled="1"/>
          </a:gradFill>
        </p:spPr>
        <p:txBody>
          <a:bodyPr anchor="ctr">
            <a:noAutofit/>
          </a:bodyPr>
          <a:lstStyle>
            <a:lvl1pPr algn="r">
              <a:defRPr sz="32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4" name="対角する 2 つの角を切り取った四角形 13"/>
          <p:cNvSpPr/>
          <p:nvPr userDrawn="1"/>
        </p:nvSpPr>
        <p:spPr>
          <a:xfrm rot="21226749">
            <a:off x="5107668" y="3922119"/>
            <a:ext cx="3634197" cy="363419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 rot="21432298">
            <a:off x="5200053" y="3647763"/>
            <a:ext cx="3717930" cy="3717067"/>
          </a:xfrm>
          <a:prstGeom prst="snip2Diag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7" name="テキスト プレースホルダー 22"/>
          <p:cNvSpPr>
            <a:spLocks noGrp="1"/>
          </p:cNvSpPr>
          <p:nvPr>
            <p:ph type="body" sz="quarter" idx="19" hasCustomPrompt="1"/>
          </p:nvPr>
        </p:nvSpPr>
        <p:spPr>
          <a:xfrm>
            <a:off x="4678710" y="6638229"/>
            <a:ext cx="4478841" cy="448245"/>
          </a:xfrm>
          <a:gradFill>
            <a:gsLst>
              <a:gs pos="0">
                <a:schemeClr val="accent1">
                  <a:alpha val="0"/>
                </a:schemeClr>
              </a:gs>
              <a:gs pos="29000">
                <a:schemeClr val="accent1">
                  <a:alpha val="9000"/>
                </a:schemeClr>
              </a:gs>
              <a:gs pos="100000">
                <a:srgbClr val="02B8AD"/>
              </a:gs>
            </a:gsLst>
            <a:lin ang="0" scaled="1"/>
          </a:gradFill>
        </p:spPr>
        <p:txBody>
          <a:bodyPr anchor="ctr">
            <a:noAutofit/>
          </a:bodyPr>
          <a:lstStyle>
            <a:lvl1pPr algn="r">
              <a:defRPr sz="32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8" name="対角する 2 つの角を切り取った四角形 27"/>
          <p:cNvSpPr/>
          <p:nvPr userDrawn="1"/>
        </p:nvSpPr>
        <p:spPr>
          <a:xfrm rot="21054230">
            <a:off x="9426335" y="3012780"/>
            <a:ext cx="3846739" cy="3846739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432298">
            <a:off x="9428252" y="2716831"/>
            <a:ext cx="3935369" cy="3934456"/>
          </a:xfrm>
          <a:prstGeom prst="snip2Diag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0" name="テキスト プレースホルダー 22"/>
          <p:cNvSpPr>
            <a:spLocks noGrp="1"/>
          </p:cNvSpPr>
          <p:nvPr>
            <p:ph type="body" sz="quarter" idx="21" hasCustomPrompt="1"/>
          </p:nvPr>
        </p:nvSpPr>
        <p:spPr>
          <a:xfrm>
            <a:off x="9143206" y="5919392"/>
            <a:ext cx="4478841" cy="448245"/>
          </a:xfrm>
          <a:gradFill>
            <a:gsLst>
              <a:gs pos="0">
                <a:schemeClr val="accent1">
                  <a:alpha val="0"/>
                </a:schemeClr>
              </a:gs>
              <a:gs pos="29000">
                <a:schemeClr val="accent1">
                  <a:alpha val="9000"/>
                </a:schemeClr>
              </a:gs>
              <a:gs pos="100000">
                <a:srgbClr val="02B8AD"/>
              </a:gs>
            </a:gsLst>
            <a:lin ang="0" scaled="1"/>
          </a:gradFill>
        </p:spPr>
        <p:txBody>
          <a:bodyPr anchor="ctr">
            <a:noAutofit/>
          </a:bodyPr>
          <a:lstStyle>
            <a:lvl1pPr algn="r">
              <a:defRPr sz="32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対角する 2 つの角を切り取った四角形 30"/>
          <p:cNvSpPr/>
          <p:nvPr userDrawn="1"/>
        </p:nvSpPr>
        <p:spPr>
          <a:xfrm rot="21226749">
            <a:off x="14035782" y="4498183"/>
            <a:ext cx="3634197" cy="3634197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図プレースホルダー 8"/>
          <p:cNvSpPr>
            <a:spLocks noGrp="1"/>
          </p:cNvSpPr>
          <p:nvPr>
            <p:ph type="pic" sz="quarter" idx="22" hasCustomPrompt="1"/>
          </p:nvPr>
        </p:nvSpPr>
        <p:spPr>
          <a:xfrm rot="21432298">
            <a:off x="14128167" y="4223827"/>
            <a:ext cx="3717930" cy="3717067"/>
          </a:xfrm>
          <a:prstGeom prst="snip2Diag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3" name="テキスト プレースホルダー 22"/>
          <p:cNvSpPr>
            <a:spLocks noGrp="1"/>
          </p:cNvSpPr>
          <p:nvPr>
            <p:ph type="body" sz="quarter" idx="23" hasCustomPrompt="1"/>
          </p:nvPr>
        </p:nvSpPr>
        <p:spPr>
          <a:xfrm>
            <a:off x="13593357" y="7214293"/>
            <a:ext cx="4478841" cy="448245"/>
          </a:xfrm>
          <a:gradFill>
            <a:gsLst>
              <a:gs pos="0">
                <a:schemeClr val="accent1">
                  <a:alpha val="0"/>
                </a:schemeClr>
              </a:gs>
              <a:gs pos="29000">
                <a:schemeClr val="accent1">
                  <a:alpha val="9000"/>
                </a:schemeClr>
              </a:gs>
              <a:gs pos="100000">
                <a:srgbClr val="02B8AD"/>
              </a:gs>
            </a:gsLst>
            <a:lin ang="0" scaled="1"/>
          </a:gradFill>
        </p:spPr>
        <p:txBody>
          <a:bodyPr anchor="ctr">
            <a:noAutofit/>
          </a:bodyPr>
          <a:lstStyle>
            <a:lvl1pPr algn="r">
              <a:defRPr sz="32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1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602240" y="6439644"/>
            <a:ext cx="3819948" cy="720080"/>
          </a:xfrm>
        </p:spPr>
        <p:txBody>
          <a:bodyPr anchor="ctr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88599" y="7053458"/>
            <a:ext cx="3850710" cy="1265126"/>
          </a:xfrm>
        </p:spPr>
        <p:txBody>
          <a:bodyPr>
            <a:normAutofit/>
          </a:bodyPr>
          <a:lstStyle>
            <a:lvl1pPr algn="l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3" name="テキスト プレースホルダー 22"/>
          <p:cNvSpPr>
            <a:spLocks noGrp="1"/>
          </p:cNvSpPr>
          <p:nvPr>
            <p:ph type="body" sz="quarter" idx="28" hasCustomPrompt="1"/>
          </p:nvPr>
        </p:nvSpPr>
        <p:spPr>
          <a:xfrm>
            <a:off x="5176466" y="7424119"/>
            <a:ext cx="3819948" cy="720080"/>
          </a:xfrm>
        </p:spPr>
        <p:txBody>
          <a:bodyPr anchor="ctr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5162825" y="8037933"/>
            <a:ext cx="3850710" cy="1265126"/>
          </a:xfrm>
        </p:spPr>
        <p:txBody>
          <a:bodyPr>
            <a:normAutofit/>
          </a:bodyPr>
          <a:lstStyle>
            <a:lvl1pPr algn="l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5" name="テキスト プレースホルダー 22"/>
          <p:cNvSpPr>
            <a:spLocks noGrp="1"/>
          </p:cNvSpPr>
          <p:nvPr>
            <p:ph type="body" sz="quarter" idx="30" hasCustomPrompt="1"/>
          </p:nvPr>
        </p:nvSpPr>
        <p:spPr>
          <a:xfrm>
            <a:off x="9516887" y="6848055"/>
            <a:ext cx="3819948" cy="720080"/>
          </a:xfrm>
        </p:spPr>
        <p:txBody>
          <a:bodyPr anchor="ctr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6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9503246" y="7461869"/>
            <a:ext cx="3850710" cy="1265126"/>
          </a:xfrm>
        </p:spPr>
        <p:txBody>
          <a:bodyPr>
            <a:normAutofit/>
          </a:bodyPr>
          <a:lstStyle>
            <a:lvl1pPr algn="l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7" name="テキスト プレースホルダー 22"/>
          <p:cNvSpPr>
            <a:spLocks noGrp="1"/>
          </p:cNvSpPr>
          <p:nvPr>
            <p:ph type="body" sz="quarter" idx="32" hasCustomPrompt="1"/>
          </p:nvPr>
        </p:nvSpPr>
        <p:spPr>
          <a:xfrm>
            <a:off x="14097132" y="8017088"/>
            <a:ext cx="3819948" cy="720080"/>
          </a:xfrm>
        </p:spPr>
        <p:txBody>
          <a:bodyPr anchor="ctr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8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14083491" y="8630902"/>
            <a:ext cx="3850710" cy="1265126"/>
          </a:xfrm>
        </p:spPr>
        <p:txBody>
          <a:bodyPr>
            <a:normAutofit/>
          </a:bodyPr>
          <a:lstStyle>
            <a:lvl1pPr algn="l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7697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750"/>
                            </p:stCondLst>
                            <p:childTnLst>
                              <p:par>
                                <p:cTn id="9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 animBg="1"/>
      <p:bldP spid="9" grpId="0" animBg="1"/>
      <p:bldP spid="13" grpId="0" build="p" animBg="1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16" grpId="0" animBg="1"/>
      <p:bldP spid="17" grpId="0" build="p" animBg="1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 animBg="1"/>
      <p:bldP spid="30" grpId="0" build="p" animBg="1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32" grpId="0" animBg="1"/>
      <p:bldP spid="33" grpId="0" build="p" animBg="1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7" name="対角する 2 つの角を切り取った四角形 6"/>
          <p:cNvSpPr/>
          <p:nvPr userDrawn="1"/>
        </p:nvSpPr>
        <p:spPr>
          <a:xfrm rot="21054230">
            <a:off x="1480621" y="2678113"/>
            <a:ext cx="4334892" cy="2349648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 rot="21432298">
            <a:off x="1566315" y="2400071"/>
            <a:ext cx="4434769" cy="2403227"/>
          </a:xfrm>
          <a:prstGeom prst="snip2Diag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8" name="対角する 2 つの角を切り取った四角形 37"/>
          <p:cNvSpPr/>
          <p:nvPr userDrawn="1"/>
        </p:nvSpPr>
        <p:spPr>
          <a:xfrm rot="21054230">
            <a:off x="6919699" y="2663506"/>
            <a:ext cx="4334892" cy="234964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図プレースホルダー 8"/>
          <p:cNvSpPr>
            <a:spLocks noGrp="1"/>
          </p:cNvSpPr>
          <p:nvPr>
            <p:ph type="pic" sz="quarter" idx="17" hasCustomPrompt="1"/>
          </p:nvPr>
        </p:nvSpPr>
        <p:spPr>
          <a:xfrm rot="21432298">
            <a:off x="7005393" y="2385464"/>
            <a:ext cx="4434769" cy="2403227"/>
          </a:xfrm>
          <a:prstGeom prst="snip2Diag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0" name="対角する 2 つの角を切り取った四角形 39"/>
          <p:cNvSpPr/>
          <p:nvPr userDrawn="1"/>
        </p:nvSpPr>
        <p:spPr>
          <a:xfrm rot="21054230">
            <a:off x="12392307" y="2647920"/>
            <a:ext cx="4334892" cy="2349648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 rot="21432298">
            <a:off x="12478001" y="2369878"/>
            <a:ext cx="4434769" cy="2403227"/>
          </a:xfrm>
          <a:prstGeom prst="snip2Diag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50" name="対角する 2 つの角を切り取った四角形 49"/>
          <p:cNvSpPr/>
          <p:nvPr userDrawn="1"/>
        </p:nvSpPr>
        <p:spPr>
          <a:xfrm rot="21054230">
            <a:off x="1473808" y="6883607"/>
            <a:ext cx="4334892" cy="234964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図プレースホルダー 8"/>
          <p:cNvSpPr>
            <a:spLocks noGrp="1"/>
          </p:cNvSpPr>
          <p:nvPr>
            <p:ph type="pic" sz="quarter" idx="19" hasCustomPrompt="1"/>
          </p:nvPr>
        </p:nvSpPr>
        <p:spPr>
          <a:xfrm rot="21432298">
            <a:off x="1559502" y="6605565"/>
            <a:ext cx="4434769" cy="2403227"/>
          </a:xfrm>
          <a:prstGeom prst="snip2Diag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52" name="対角する 2 つの角を切り取った四角形 51"/>
          <p:cNvSpPr/>
          <p:nvPr userDrawn="1"/>
        </p:nvSpPr>
        <p:spPr>
          <a:xfrm rot="21054230">
            <a:off x="6912886" y="6869000"/>
            <a:ext cx="4334892" cy="2349648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432298">
            <a:off x="6998580" y="6590958"/>
            <a:ext cx="4434769" cy="2403227"/>
          </a:xfrm>
          <a:prstGeom prst="snip2Diag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54" name="対角する 2 つの角を切り取った四角形 53"/>
          <p:cNvSpPr/>
          <p:nvPr userDrawn="1"/>
        </p:nvSpPr>
        <p:spPr>
          <a:xfrm rot="21054230">
            <a:off x="12385494" y="6853414"/>
            <a:ext cx="4334892" cy="234964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図プレースホルダー 8"/>
          <p:cNvSpPr>
            <a:spLocks noGrp="1"/>
          </p:cNvSpPr>
          <p:nvPr>
            <p:ph type="pic" sz="quarter" idx="21" hasCustomPrompt="1"/>
          </p:nvPr>
        </p:nvSpPr>
        <p:spPr>
          <a:xfrm rot="21432298">
            <a:off x="12471188" y="6575372"/>
            <a:ext cx="4434769" cy="2403227"/>
          </a:xfrm>
          <a:prstGeom prst="snip2Diag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56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1466163" y="5215508"/>
            <a:ext cx="15381899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10223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"/>
                            </p:stCondLst>
                            <p:childTnLst>
                              <p:par>
                                <p:cTn id="49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250"/>
                            </p:stCondLst>
                            <p:childTnLst>
                              <p:par>
                                <p:cTn id="67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 animBg="1"/>
      <p:bldP spid="9" grpId="0" animBg="1"/>
      <p:bldP spid="38" grpId="0" animBg="1"/>
      <p:bldP spid="39" grpId="0" animBg="1"/>
      <p:bldP spid="40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41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731911" y="6223620"/>
            <a:ext cx="3819948" cy="720080"/>
          </a:xfrm>
        </p:spPr>
        <p:txBody>
          <a:bodyPr anchor="ctr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18270" y="6837434"/>
            <a:ext cx="3850710" cy="1265126"/>
          </a:xfrm>
        </p:spPr>
        <p:txBody>
          <a:bodyPr>
            <a:normAutofit/>
          </a:bodyPr>
          <a:lstStyle>
            <a:lvl1pPr algn="l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" name="グラフ プレースホルダー 5"/>
          <p:cNvSpPr>
            <a:spLocks noGrp="1"/>
          </p:cNvSpPr>
          <p:nvPr>
            <p:ph type="chart" sz="quarter" idx="34" hasCustomPrompt="1"/>
          </p:nvPr>
        </p:nvSpPr>
        <p:spPr>
          <a:xfrm>
            <a:off x="718270" y="2407196"/>
            <a:ext cx="3816350" cy="381635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Add Graph </a:t>
            </a:r>
          </a:p>
        </p:txBody>
      </p:sp>
      <p:sp>
        <p:nvSpPr>
          <p:cNvPr id="34" name="テキスト プレースホルダー 22"/>
          <p:cNvSpPr>
            <a:spLocks noGrp="1"/>
          </p:cNvSpPr>
          <p:nvPr>
            <p:ph type="body" sz="quarter" idx="35" hasCustomPrompt="1"/>
          </p:nvPr>
        </p:nvSpPr>
        <p:spPr>
          <a:xfrm>
            <a:off x="718270" y="3559324"/>
            <a:ext cx="3819948" cy="1440160"/>
          </a:xfrm>
        </p:spPr>
        <p:txBody>
          <a:bodyPr anchor="ctr">
            <a:noAutofit/>
          </a:bodyPr>
          <a:lstStyle>
            <a:lvl1pPr algn="ctr">
              <a:defRPr sz="9600"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5" name="テキスト プレースホルダー 22"/>
          <p:cNvSpPr>
            <a:spLocks noGrp="1"/>
          </p:cNvSpPr>
          <p:nvPr>
            <p:ph type="body" sz="quarter" idx="36" hasCustomPrompt="1"/>
          </p:nvPr>
        </p:nvSpPr>
        <p:spPr>
          <a:xfrm>
            <a:off x="5052391" y="7051749"/>
            <a:ext cx="3819948" cy="720080"/>
          </a:xfrm>
        </p:spPr>
        <p:txBody>
          <a:bodyPr anchor="ctr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37" hasCustomPrompt="1"/>
          </p:nvPr>
        </p:nvSpPr>
        <p:spPr>
          <a:xfrm>
            <a:off x="5038750" y="7665563"/>
            <a:ext cx="3850710" cy="1265126"/>
          </a:xfrm>
        </p:spPr>
        <p:txBody>
          <a:bodyPr>
            <a:normAutofit/>
          </a:bodyPr>
          <a:lstStyle>
            <a:lvl1pPr algn="l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7" name="グラフ プレースホルダー 5"/>
          <p:cNvSpPr>
            <a:spLocks noGrp="1"/>
          </p:cNvSpPr>
          <p:nvPr>
            <p:ph type="chart" sz="quarter" idx="38" hasCustomPrompt="1"/>
          </p:nvPr>
        </p:nvSpPr>
        <p:spPr>
          <a:xfrm>
            <a:off x="5038750" y="3235325"/>
            <a:ext cx="3816350" cy="381635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Add Graph </a:t>
            </a:r>
          </a:p>
        </p:txBody>
      </p:sp>
      <p:sp>
        <p:nvSpPr>
          <p:cNvPr id="38" name="テキスト プレースホルダー 22"/>
          <p:cNvSpPr>
            <a:spLocks noGrp="1"/>
          </p:cNvSpPr>
          <p:nvPr>
            <p:ph type="body" sz="quarter" idx="39" hasCustomPrompt="1"/>
          </p:nvPr>
        </p:nvSpPr>
        <p:spPr>
          <a:xfrm>
            <a:off x="5038750" y="4387453"/>
            <a:ext cx="3819948" cy="1440160"/>
          </a:xfrm>
        </p:spPr>
        <p:txBody>
          <a:bodyPr anchor="ctr">
            <a:noAutofit/>
          </a:bodyPr>
          <a:lstStyle>
            <a:lvl1pPr algn="ctr">
              <a:defRPr sz="9600"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9" name="テキスト プレースホルダー 22"/>
          <p:cNvSpPr>
            <a:spLocks noGrp="1"/>
          </p:cNvSpPr>
          <p:nvPr>
            <p:ph type="body" sz="quarter" idx="40" hasCustomPrompt="1"/>
          </p:nvPr>
        </p:nvSpPr>
        <p:spPr>
          <a:xfrm>
            <a:off x="9372871" y="6511652"/>
            <a:ext cx="3819948" cy="720080"/>
          </a:xfrm>
        </p:spPr>
        <p:txBody>
          <a:bodyPr anchor="ctr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41" hasCustomPrompt="1"/>
          </p:nvPr>
        </p:nvSpPr>
        <p:spPr>
          <a:xfrm>
            <a:off x="9359230" y="7125466"/>
            <a:ext cx="3850710" cy="1265126"/>
          </a:xfrm>
        </p:spPr>
        <p:txBody>
          <a:bodyPr>
            <a:normAutofit/>
          </a:bodyPr>
          <a:lstStyle>
            <a:lvl1pPr algn="l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9" name="グラフ プレースホルダー 5"/>
          <p:cNvSpPr>
            <a:spLocks noGrp="1"/>
          </p:cNvSpPr>
          <p:nvPr>
            <p:ph type="chart" sz="quarter" idx="42" hasCustomPrompt="1"/>
          </p:nvPr>
        </p:nvSpPr>
        <p:spPr>
          <a:xfrm>
            <a:off x="9359230" y="2695228"/>
            <a:ext cx="3816350" cy="381635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Add Graph </a:t>
            </a:r>
          </a:p>
        </p:txBody>
      </p:sp>
      <p:sp>
        <p:nvSpPr>
          <p:cNvPr id="50" name="テキスト プレースホルダー 22"/>
          <p:cNvSpPr>
            <a:spLocks noGrp="1"/>
          </p:cNvSpPr>
          <p:nvPr>
            <p:ph type="body" sz="quarter" idx="43" hasCustomPrompt="1"/>
          </p:nvPr>
        </p:nvSpPr>
        <p:spPr>
          <a:xfrm>
            <a:off x="9359230" y="3847356"/>
            <a:ext cx="3819948" cy="1440160"/>
          </a:xfrm>
        </p:spPr>
        <p:txBody>
          <a:bodyPr anchor="ctr">
            <a:noAutofit/>
          </a:bodyPr>
          <a:lstStyle>
            <a:lvl1pPr algn="ctr">
              <a:defRPr sz="9600"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1" name="テキスト プレースホルダー 22"/>
          <p:cNvSpPr>
            <a:spLocks noGrp="1"/>
          </p:cNvSpPr>
          <p:nvPr>
            <p:ph type="body" sz="quarter" idx="44" hasCustomPrompt="1"/>
          </p:nvPr>
        </p:nvSpPr>
        <p:spPr>
          <a:xfrm>
            <a:off x="13731073" y="7663780"/>
            <a:ext cx="3819948" cy="720080"/>
          </a:xfrm>
        </p:spPr>
        <p:txBody>
          <a:bodyPr anchor="ctr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2" name="テキスト プレースホルダー 5"/>
          <p:cNvSpPr>
            <a:spLocks noGrp="1"/>
          </p:cNvSpPr>
          <p:nvPr>
            <p:ph type="body" sz="quarter" idx="45" hasCustomPrompt="1"/>
          </p:nvPr>
        </p:nvSpPr>
        <p:spPr>
          <a:xfrm>
            <a:off x="13717432" y="8277594"/>
            <a:ext cx="3850710" cy="1265126"/>
          </a:xfrm>
        </p:spPr>
        <p:txBody>
          <a:bodyPr>
            <a:normAutofit/>
          </a:bodyPr>
          <a:lstStyle>
            <a:lvl1pPr algn="l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3" name="グラフ プレースホルダー 5"/>
          <p:cNvSpPr>
            <a:spLocks noGrp="1"/>
          </p:cNvSpPr>
          <p:nvPr>
            <p:ph type="chart" sz="quarter" idx="46" hasCustomPrompt="1"/>
          </p:nvPr>
        </p:nvSpPr>
        <p:spPr>
          <a:xfrm>
            <a:off x="13717432" y="3847356"/>
            <a:ext cx="3816350" cy="381635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Add Graph </a:t>
            </a:r>
          </a:p>
        </p:txBody>
      </p:sp>
      <p:sp>
        <p:nvSpPr>
          <p:cNvPr id="54" name="テキスト プレースホルダー 22"/>
          <p:cNvSpPr>
            <a:spLocks noGrp="1"/>
          </p:cNvSpPr>
          <p:nvPr>
            <p:ph type="body" sz="quarter" idx="47" hasCustomPrompt="1"/>
          </p:nvPr>
        </p:nvSpPr>
        <p:spPr>
          <a:xfrm>
            <a:off x="13717432" y="4999484"/>
            <a:ext cx="3819948" cy="1440160"/>
          </a:xfrm>
        </p:spPr>
        <p:txBody>
          <a:bodyPr anchor="ctr">
            <a:noAutofit/>
          </a:bodyPr>
          <a:lstStyle>
            <a:lvl1pPr algn="ctr">
              <a:defRPr sz="9600">
                <a:latin typeface="+mj-lt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0991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75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50"/>
                            </p:stCondLst>
                            <p:childTnLst>
                              <p:par>
                                <p:cTn id="6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250"/>
                            </p:stCondLst>
                            <p:childTnLst>
                              <p:par>
                                <p:cTn id="7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250"/>
                            </p:stCondLst>
                            <p:childTnLst>
                              <p:par>
                                <p:cTn id="8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  <p:bldP spid="3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/>
      <p:bldP spid="3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/>
      <p:bldP spid="5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/>
      <p:bldP spid="5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6" name="グラフ プレースホルダー 5"/>
          <p:cNvSpPr>
            <a:spLocks noGrp="1"/>
          </p:cNvSpPr>
          <p:nvPr>
            <p:ph type="chart" sz="quarter" idx="34" hasCustomPrompt="1"/>
          </p:nvPr>
        </p:nvSpPr>
        <p:spPr>
          <a:xfrm>
            <a:off x="718270" y="2407196"/>
            <a:ext cx="8280920" cy="6984776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Add Graph </a:t>
            </a:r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207396"/>
            <a:ext cx="6624736" cy="473992"/>
          </a:xfrm>
          <a:prstGeom prst="rect">
            <a:avLst/>
          </a:prstGeom>
        </p:spPr>
      </p:pic>
      <p:sp>
        <p:nvSpPr>
          <p:cNvPr id="23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9287222" y="4798894"/>
            <a:ext cx="8424936" cy="3152918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4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9287222" y="3703340"/>
            <a:ext cx="8352928" cy="1080120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13843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ph - 2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6" name="グラフ プレースホルダー 5"/>
          <p:cNvSpPr>
            <a:spLocks noGrp="1"/>
          </p:cNvSpPr>
          <p:nvPr>
            <p:ph type="chart" sz="quarter" idx="34" hasCustomPrompt="1"/>
          </p:nvPr>
        </p:nvSpPr>
        <p:spPr>
          <a:xfrm>
            <a:off x="718270" y="2407196"/>
            <a:ext cx="8280920" cy="6984776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Add Graph </a:t>
            </a:r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199284"/>
            <a:ext cx="6624736" cy="473992"/>
          </a:xfrm>
          <a:prstGeom prst="rect">
            <a:avLst/>
          </a:prstGeom>
        </p:spPr>
      </p:pic>
      <p:sp>
        <p:nvSpPr>
          <p:cNvPr id="23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9287222" y="3790782"/>
            <a:ext cx="8424936" cy="2072798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4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9287222" y="2695228"/>
            <a:ext cx="8352928" cy="1080120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51" y="6583660"/>
            <a:ext cx="6624736" cy="473992"/>
          </a:xfrm>
          <a:prstGeom prst="rect">
            <a:avLst/>
          </a:prstGeom>
        </p:spPr>
      </p:pic>
      <p:sp>
        <p:nvSpPr>
          <p:cNvPr id="11" name="テキスト プレースホルダー 5"/>
          <p:cNvSpPr>
            <a:spLocks noGrp="1"/>
          </p:cNvSpPr>
          <p:nvPr>
            <p:ph type="body" sz="quarter" idx="35" hasCustomPrompt="1"/>
          </p:nvPr>
        </p:nvSpPr>
        <p:spPr>
          <a:xfrm>
            <a:off x="9287173" y="7175158"/>
            <a:ext cx="8424936" cy="2072798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2" name="テキスト プレースホルダー 22"/>
          <p:cNvSpPr>
            <a:spLocks noGrp="1"/>
          </p:cNvSpPr>
          <p:nvPr>
            <p:ph type="body" sz="quarter" idx="36" hasCustomPrompt="1"/>
          </p:nvPr>
        </p:nvSpPr>
        <p:spPr>
          <a:xfrm>
            <a:off x="9287173" y="6079604"/>
            <a:ext cx="8352928" cy="1080120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76859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ph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6" name="グラフ プレースホルダー 5"/>
          <p:cNvSpPr>
            <a:spLocks noGrp="1"/>
          </p:cNvSpPr>
          <p:nvPr>
            <p:ph type="chart" sz="quarter" idx="34" hasCustomPrompt="1"/>
          </p:nvPr>
        </p:nvSpPr>
        <p:spPr>
          <a:xfrm>
            <a:off x="718270" y="2407196"/>
            <a:ext cx="16705856" cy="432048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Add Graph </a:t>
            </a:r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546" y="7320148"/>
            <a:ext cx="6624736" cy="473992"/>
          </a:xfrm>
          <a:prstGeom prst="rect">
            <a:avLst/>
          </a:prstGeom>
        </p:spPr>
      </p:pic>
      <p:sp>
        <p:nvSpPr>
          <p:cNvPr id="14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924930" y="6727676"/>
            <a:ext cx="16427188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“Text Here”</a:t>
            </a:r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939770" y="7866148"/>
            <a:ext cx="16417824" cy="1381808"/>
          </a:xfrm>
        </p:spPr>
        <p:txBody>
          <a:bodyPr>
            <a:normAutofit/>
          </a:bodyPr>
          <a:lstStyle>
            <a:lvl1pPr algn="ctr">
              <a:defRPr sz="20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81212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対角する 2 つの角を切り取った四角形 11"/>
          <p:cNvSpPr/>
          <p:nvPr userDrawn="1"/>
        </p:nvSpPr>
        <p:spPr>
          <a:xfrm rot="120000">
            <a:off x="1220686" y="2117560"/>
            <a:ext cx="16489832" cy="4320480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対角する 2 つの角を切り取った四角形 8"/>
          <p:cNvSpPr/>
          <p:nvPr userDrawn="1"/>
        </p:nvSpPr>
        <p:spPr>
          <a:xfrm rot="-120000">
            <a:off x="718270" y="2263180"/>
            <a:ext cx="16489832" cy="4320480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5" hasCustomPrompt="1"/>
          </p:nvPr>
        </p:nvSpPr>
        <p:spPr>
          <a:xfrm>
            <a:off x="935038" y="2047875"/>
            <a:ext cx="16489362" cy="4248150"/>
          </a:xfrm>
          <a:prstGeom prst="snip2DiagRect">
            <a:avLst/>
          </a:prstGeom>
          <a:effectLst>
            <a:reflection blurRad="6350" stA="52000" endA="300" endPos="3000" dir="5400000" sy="-100000" algn="bl" rotWithShape="0"/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Add Image</a:t>
            </a:r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546" y="7320148"/>
            <a:ext cx="6624736" cy="473992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924930" y="6727676"/>
            <a:ext cx="16427188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939770" y="7866148"/>
            <a:ext cx="16417824" cy="1381808"/>
          </a:xfrm>
        </p:spPr>
        <p:txBody>
          <a:bodyPr>
            <a:normAutofit/>
          </a:bodyPr>
          <a:lstStyle>
            <a:lvl1pPr algn="ctr">
              <a:defRPr sz="20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39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7" grpId="0"/>
      <p:bldP spid="5" grpId="0"/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2 Column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対角する 2 つの角を切り取った四角形 11"/>
          <p:cNvSpPr/>
          <p:nvPr userDrawn="1"/>
        </p:nvSpPr>
        <p:spPr>
          <a:xfrm rot="120000">
            <a:off x="1477929" y="2241823"/>
            <a:ext cx="7096318" cy="384325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対角する 2 つの角を切り取った四角形 8"/>
          <p:cNvSpPr/>
          <p:nvPr userDrawn="1"/>
        </p:nvSpPr>
        <p:spPr>
          <a:xfrm rot="21233286">
            <a:off x="992302" y="2517566"/>
            <a:ext cx="7096318" cy="3843258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対角する 2 つの角を切り取った四角形 17"/>
          <p:cNvSpPr/>
          <p:nvPr userDrawn="1"/>
        </p:nvSpPr>
        <p:spPr>
          <a:xfrm rot="120000">
            <a:off x="10269800" y="2241823"/>
            <a:ext cx="7096318" cy="384325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対角する 2 つの角を切り取った四角形 23"/>
          <p:cNvSpPr/>
          <p:nvPr userDrawn="1"/>
        </p:nvSpPr>
        <p:spPr>
          <a:xfrm rot="21240000">
            <a:off x="9784173" y="2524061"/>
            <a:ext cx="7096318" cy="3843258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5" hasCustomPrompt="1"/>
          </p:nvPr>
        </p:nvSpPr>
        <p:spPr>
          <a:xfrm rot="21423148">
            <a:off x="1198232" y="2263180"/>
            <a:ext cx="7096115" cy="3778918"/>
          </a:xfrm>
          <a:prstGeom prst="snip2DiagRect">
            <a:avLst/>
          </a:prstGeom>
          <a:solidFill>
            <a:schemeClr val="bg1"/>
          </a:solidFill>
          <a:effectLst/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1" name="図プレースホルダー 6"/>
          <p:cNvSpPr>
            <a:spLocks noGrp="1"/>
          </p:cNvSpPr>
          <p:nvPr>
            <p:ph type="pic" sz="quarter" idx="18" hasCustomPrompt="1"/>
          </p:nvPr>
        </p:nvSpPr>
        <p:spPr>
          <a:xfrm rot="21420000">
            <a:off x="9990103" y="2263180"/>
            <a:ext cx="7096115" cy="3778918"/>
          </a:xfrm>
          <a:prstGeom prst="snip2DiagRect">
            <a:avLst/>
          </a:prstGeom>
          <a:solidFill>
            <a:schemeClr val="bg1"/>
          </a:solidFill>
          <a:effectLst/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Add Image</a:t>
            </a:r>
          </a:p>
        </p:txBody>
      </p:sp>
      <p:pic>
        <p:nvPicPr>
          <p:cNvPr id="16" name="図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758" y="7303740"/>
            <a:ext cx="6624736" cy="473992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864282" y="6727676"/>
            <a:ext cx="7774868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79122" y="7866148"/>
            <a:ext cx="7760028" cy="1597832"/>
          </a:xfrm>
        </p:spPr>
        <p:txBody>
          <a:bodyPr>
            <a:normAutofit/>
          </a:bodyPr>
          <a:lstStyle>
            <a:lvl1pPr algn="ctr">
              <a:defRPr sz="20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pic>
        <p:nvPicPr>
          <p:cNvPr id="17" name="図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629" y="7303740"/>
            <a:ext cx="6624736" cy="473992"/>
          </a:xfrm>
          <a:prstGeom prst="rect">
            <a:avLst/>
          </a:prstGeom>
        </p:spPr>
      </p:pic>
      <p:sp>
        <p:nvSpPr>
          <p:cNvPr id="19" name="テキスト プレースホルダー 22"/>
          <p:cNvSpPr>
            <a:spLocks noGrp="1"/>
          </p:cNvSpPr>
          <p:nvPr>
            <p:ph type="body" sz="quarter" idx="16" hasCustomPrompt="1"/>
          </p:nvPr>
        </p:nvSpPr>
        <p:spPr>
          <a:xfrm>
            <a:off x="9656153" y="6727676"/>
            <a:ext cx="7774868" cy="1080120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9670993" y="7866148"/>
            <a:ext cx="7760028" cy="1597832"/>
          </a:xfrm>
        </p:spPr>
        <p:txBody>
          <a:bodyPr>
            <a:normAutofit/>
          </a:bodyPr>
          <a:lstStyle>
            <a:lvl1pPr algn="ctr">
              <a:defRPr sz="20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73156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"/>
                            </p:stCondLst>
                            <p:childTnLst>
                              <p:par>
                                <p:cTn id="48" presetID="2" presetClass="entr" presetSubtype="1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"/>
                            </p:stCondLst>
                            <p:childTnLst>
                              <p:par>
                                <p:cTn id="6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8" grpId="0" animBg="1"/>
      <p:bldP spid="24" grpId="0" animBg="1"/>
      <p:bldP spid="7" grpId="0" animBg="1"/>
      <p:bldP spid="21" grpId="0" animBg="1"/>
      <p:bldP spid="5" grpId="0"/>
      <p:bldP spid="2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1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対角する 2 つの角を切り取った四角形 8"/>
          <p:cNvSpPr/>
          <p:nvPr userDrawn="1"/>
        </p:nvSpPr>
        <p:spPr>
          <a:xfrm rot="120000">
            <a:off x="1731029" y="779087"/>
            <a:ext cx="7096318" cy="8643361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対角する 2 つの角を切り取った四角形 9"/>
          <p:cNvSpPr/>
          <p:nvPr userDrawn="1"/>
        </p:nvSpPr>
        <p:spPr>
          <a:xfrm rot="21233286">
            <a:off x="798193" y="1050071"/>
            <a:ext cx="7096318" cy="8643361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図プレースホルダー 6"/>
          <p:cNvSpPr>
            <a:spLocks noGrp="1"/>
          </p:cNvSpPr>
          <p:nvPr>
            <p:ph type="pic" sz="quarter" idx="15" hasCustomPrompt="1"/>
          </p:nvPr>
        </p:nvSpPr>
        <p:spPr>
          <a:xfrm rot="21423148">
            <a:off x="1245653" y="824274"/>
            <a:ext cx="7096115" cy="8498662"/>
          </a:xfrm>
          <a:prstGeom prst="snip2DiagRect">
            <a:avLst/>
          </a:prstGeom>
          <a:solidFill>
            <a:schemeClr val="bg1"/>
          </a:solidFill>
          <a:effectLst/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0" y="1615108"/>
            <a:ext cx="8136110" cy="7488832"/>
          </a:xfrm>
        </p:spPr>
        <p:txBody>
          <a:bodyPr anchor="ctr">
            <a:noAutofit/>
          </a:bodyPr>
          <a:lstStyle>
            <a:lvl1pPr algn="l">
              <a:lnSpc>
                <a:spcPts val="12000"/>
              </a:lnSpc>
              <a:defRPr sz="15000" baseline="0"/>
            </a:lvl1pPr>
          </a:lstStyle>
          <a:p>
            <a:r>
              <a:rPr lang="en-US" altLang="ja-JP" dirty="0"/>
              <a:t>TEXT</a:t>
            </a:r>
            <a:br>
              <a:rPr lang="en-US" altLang="ja-JP" dirty="0"/>
            </a:br>
            <a:r>
              <a:rPr lang="en-US" altLang="ja-JP" dirty="0"/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5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decel="7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618299" y="1327076"/>
            <a:ext cx="3037075" cy="54768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8" y="946049"/>
            <a:ext cx="10058400" cy="6999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98" y="973757"/>
            <a:ext cx="10058400" cy="719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-1" y="318964"/>
            <a:ext cx="18286413" cy="987125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10" name="表プレースホルダー 9"/>
          <p:cNvSpPr>
            <a:spLocks noGrp="1"/>
          </p:cNvSpPr>
          <p:nvPr>
            <p:ph type="tbl" sz="quarter" idx="13" hasCustomPrompt="1"/>
          </p:nvPr>
        </p:nvSpPr>
        <p:spPr>
          <a:xfrm>
            <a:off x="1509713" y="2479204"/>
            <a:ext cx="4537075" cy="4752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Table</a:t>
            </a:r>
          </a:p>
        </p:txBody>
      </p:sp>
      <p:sp>
        <p:nvSpPr>
          <p:cNvPr id="26" name="テキスト プレースホルダー 22"/>
          <p:cNvSpPr>
            <a:spLocks noGrp="1"/>
          </p:cNvSpPr>
          <p:nvPr>
            <p:ph type="body" sz="quarter" idx="16" hasCustomPrompt="1"/>
          </p:nvPr>
        </p:nvSpPr>
        <p:spPr>
          <a:xfrm>
            <a:off x="1417704" y="7338445"/>
            <a:ext cx="4629157" cy="720080"/>
          </a:xfrm>
        </p:spPr>
        <p:txBody>
          <a:bodyPr anchor="ctr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1404064" y="7952259"/>
            <a:ext cx="4666436" cy="1583730"/>
          </a:xfrm>
        </p:spPr>
        <p:txBody>
          <a:bodyPr>
            <a:normAutofit/>
          </a:bodyPr>
          <a:lstStyle>
            <a:lvl1pPr algn="l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8" name="表プレースホルダー 9"/>
          <p:cNvSpPr>
            <a:spLocks noGrp="1"/>
          </p:cNvSpPr>
          <p:nvPr>
            <p:ph type="tbl" sz="quarter" idx="18" hasCustomPrompt="1"/>
          </p:nvPr>
        </p:nvSpPr>
        <p:spPr>
          <a:xfrm>
            <a:off x="6875462" y="2479204"/>
            <a:ext cx="4537075" cy="4752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Table</a:t>
            </a:r>
          </a:p>
        </p:txBody>
      </p:sp>
      <p:sp>
        <p:nvSpPr>
          <p:cNvPr id="29" name="テキスト プレースホルダー 22"/>
          <p:cNvSpPr>
            <a:spLocks noGrp="1"/>
          </p:cNvSpPr>
          <p:nvPr>
            <p:ph type="body" sz="quarter" idx="19" hasCustomPrompt="1"/>
          </p:nvPr>
        </p:nvSpPr>
        <p:spPr>
          <a:xfrm>
            <a:off x="6783453" y="7338445"/>
            <a:ext cx="4629157" cy="720080"/>
          </a:xfrm>
        </p:spPr>
        <p:txBody>
          <a:bodyPr anchor="ctr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769813" y="7952259"/>
            <a:ext cx="4666436" cy="1583730"/>
          </a:xfrm>
        </p:spPr>
        <p:txBody>
          <a:bodyPr>
            <a:normAutofit/>
          </a:bodyPr>
          <a:lstStyle>
            <a:lvl1pPr algn="l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表プレースホルダー 9"/>
          <p:cNvSpPr>
            <a:spLocks noGrp="1"/>
          </p:cNvSpPr>
          <p:nvPr>
            <p:ph type="tbl" sz="quarter" idx="21" hasCustomPrompt="1"/>
          </p:nvPr>
        </p:nvSpPr>
        <p:spPr>
          <a:xfrm>
            <a:off x="12287275" y="2479204"/>
            <a:ext cx="4537075" cy="4752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Table</a:t>
            </a:r>
          </a:p>
        </p:txBody>
      </p:sp>
      <p:sp>
        <p:nvSpPr>
          <p:cNvPr id="32" name="テキスト プレースホルダー 22"/>
          <p:cNvSpPr>
            <a:spLocks noGrp="1"/>
          </p:cNvSpPr>
          <p:nvPr>
            <p:ph type="body" sz="quarter" idx="22" hasCustomPrompt="1"/>
          </p:nvPr>
        </p:nvSpPr>
        <p:spPr>
          <a:xfrm>
            <a:off x="12195266" y="7338445"/>
            <a:ext cx="4629157" cy="720080"/>
          </a:xfrm>
        </p:spPr>
        <p:txBody>
          <a:bodyPr anchor="ctr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12181626" y="7952259"/>
            <a:ext cx="4666436" cy="1583730"/>
          </a:xfrm>
        </p:spPr>
        <p:txBody>
          <a:bodyPr>
            <a:normAutofit/>
          </a:bodyPr>
          <a:lstStyle>
            <a:lvl1pPr algn="l">
              <a:defRPr sz="18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74524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5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50"/>
                            </p:stCondLst>
                            <p:childTnLst>
                              <p:par>
                                <p:cTn id="5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0" grpId="0" animBg="1"/>
      <p:bldP spid="2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3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880430" y="539048"/>
            <a:ext cx="16365152" cy="7226233"/>
          </a:xfrm>
          <a:prstGeom prst="snip2DiagRect">
            <a:avLst/>
          </a:prstGeom>
          <a:effectLst>
            <a:reflection blurRad="6350" stA="52000" endA="300" endPos="3000" dir="5400000" sy="-100000" algn="bl" rotWithShape="0"/>
          </a:effectLst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6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31132" y="8311852"/>
            <a:ext cx="15625736" cy="864096"/>
          </a:xfrm>
        </p:spPr>
        <p:txBody>
          <a:bodyPr anchor="ctr">
            <a:noAutofit/>
          </a:bodyPr>
          <a:lstStyle>
            <a:lvl1pPr algn="ctr">
              <a:lnSpc>
                <a:spcPts val="6000"/>
              </a:lnSpc>
              <a:defRPr sz="5400" baseline="0"/>
            </a:lvl1pPr>
          </a:lstStyle>
          <a:p>
            <a:r>
              <a:rPr lang="en-US" altLang="ja-JP" dirty="0"/>
              <a:t>SECTION TITLE HERE</a:t>
            </a:r>
            <a:endParaRPr lang="en-US" dirty="0"/>
          </a:p>
        </p:txBody>
      </p:sp>
      <p:sp>
        <p:nvSpPr>
          <p:cNvPr id="17" name="対角する 2 つの角を切り取った四角形 16"/>
          <p:cNvSpPr/>
          <p:nvPr userDrawn="1"/>
        </p:nvSpPr>
        <p:spPr>
          <a:xfrm rot="21426332">
            <a:off x="601526" y="871875"/>
            <a:ext cx="16376799" cy="7197867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対角する 2 つの角を切り取った四角形 17"/>
          <p:cNvSpPr/>
          <p:nvPr userDrawn="1"/>
        </p:nvSpPr>
        <p:spPr>
          <a:xfrm rot="21720000">
            <a:off x="1308411" y="986406"/>
            <a:ext cx="16376799" cy="7197867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33701" y="9031932"/>
            <a:ext cx="15620598" cy="936104"/>
          </a:xfrm>
        </p:spPr>
        <p:txBody>
          <a:bodyPr>
            <a:noAutofit/>
          </a:bodyPr>
          <a:lstStyle>
            <a:lvl1pPr marL="0" indent="0" algn="ctr">
              <a:lnSpc>
                <a:spcPts val="3000"/>
              </a:lnSpc>
              <a:buNone/>
              <a:defRPr sz="2400" i="0" baseline="0">
                <a:solidFill>
                  <a:srgbClr val="525252"/>
                </a:solidFill>
                <a:latin typeface="+mn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44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decel="7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6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 animBg="1"/>
      <p:bldP spid="18" grpId="0" animBg="1"/>
      <p:bldP spid="19" grpId="0" build="p">
        <p:tmplLst>
          <p:tmpl lvl="1">
            <p:tnLst>
              <p:par>
                <p:cTn presetID="2" presetClass="entr" presetSubtype="4" decel="64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2684-D7FE-4B42-8D21-4454889BA2E9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1D986-2E91-4290-92D8-E590F1EDCC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90979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10806762" y="9062044"/>
            <a:ext cx="1367790" cy="547688"/>
          </a:xfrm>
          <a:prstGeom prst="rect">
            <a:avLst/>
          </a:prstGeom>
        </p:spPr>
        <p:txBody>
          <a:bodyPr/>
          <a:lstStyle/>
          <a:p>
            <a:fld id="{2DAD4300-94DF-402D-A168-95C150630C69}" type="datetime1">
              <a:rPr lang="zh-TW" altLang="en-US" smtClean="0"/>
              <a:pPr/>
              <a:t>2019/3/18</a:t>
            </a:fld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5826243" y="9558209"/>
            <a:ext cx="4266830" cy="547688"/>
          </a:xfrm>
          <a:prstGeom prst="rect">
            <a:avLst/>
          </a:prstGeom>
        </p:spPr>
        <p:txBody>
          <a:bodyPr/>
          <a:lstStyle/>
          <a:p>
            <a:fld id="{D34623E2-DFF4-4090-A17C-D9B2F66A6CF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21" name="直線接點 20"/>
          <p:cNvCxnSpPr/>
          <p:nvPr userDrawn="1"/>
        </p:nvCxnSpPr>
        <p:spPr>
          <a:xfrm>
            <a:off x="155257" y="9463980"/>
            <a:ext cx="17927421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 userDrawn="1"/>
        </p:nvCxnSpPr>
        <p:spPr>
          <a:xfrm>
            <a:off x="151987" y="9394785"/>
            <a:ext cx="17927421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內容版面配置區 6" descr="image001.jpg"/>
          <p:cNvPicPr>
            <a:picLocks noChangeAspect="1"/>
          </p:cNvPicPr>
          <p:nvPr userDrawn="1"/>
        </p:nvPicPr>
        <p:blipFill rotWithShape="1">
          <a:blip r:embed="rId2" cstate="print"/>
          <a:srcRect l="6120" t="16993" r="8375" b="3935"/>
          <a:stretch/>
        </p:blipFill>
        <p:spPr bwMode="auto">
          <a:xfrm>
            <a:off x="14680506" y="9533176"/>
            <a:ext cx="3398902" cy="71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10"/>
          <p:cNvSpPr txBox="1">
            <a:spLocks noChangeArrowheads="1"/>
          </p:cNvSpPr>
          <p:nvPr userDrawn="1"/>
        </p:nvSpPr>
        <p:spPr bwMode="auto">
          <a:xfrm>
            <a:off x="172061" y="9605570"/>
            <a:ext cx="3087133" cy="500327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TW" altLang="en-US" sz="2700" b="1" dirty="0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anose="020B0604030504040204" pitchFamily="34" charset="-120"/>
              </a:rPr>
              <a:t>誠信、專業、品質</a:t>
            </a:r>
          </a:p>
          <a:p>
            <a:pPr>
              <a:defRPr/>
            </a:pPr>
            <a:endParaRPr lang="zh-TW" altLang="en-US" sz="18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</a:endParaRPr>
          </a:p>
          <a:p>
            <a:pPr>
              <a:defRPr/>
            </a:pPr>
            <a:endParaRPr lang="zh-TW" altLang="en-US" sz="27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827003" y="207659"/>
            <a:ext cx="11450101" cy="7560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4800"/>
          </a:p>
        </p:txBody>
      </p:sp>
      <p:sp>
        <p:nvSpPr>
          <p:cNvPr id="19" name="橢圓 18"/>
          <p:cNvSpPr/>
          <p:nvPr userDrawn="1"/>
        </p:nvSpPr>
        <p:spPr>
          <a:xfrm>
            <a:off x="502998" y="17363"/>
            <a:ext cx="864021" cy="123770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4800"/>
          </a:p>
        </p:txBody>
      </p:sp>
      <p:pic>
        <p:nvPicPr>
          <p:cNvPr id="20" name="圖片 19" descr="G:\078754-blue-metallic-orb-icon-business-document4.png"/>
          <p:cNvPicPr/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06" y="74610"/>
            <a:ext cx="1236275" cy="136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流程圖: 延遲 22"/>
          <p:cNvSpPr/>
          <p:nvPr userDrawn="1"/>
        </p:nvSpPr>
        <p:spPr>
          <a:xfrm>
            <a:off x="12140232" y="207659"/>
            <a:ext cx="756018" cy="756084"/>
          </a:xfrm>
          <a:prstGeom prst="flowChartDelay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4800"/>
          </a:p>
        </p:txBody>
      </p:sp>
      <p:sp>
        <p:nvSpPr>
          <p:cNvPr id="24" name="流程圖: 資料 23"/>
          <p:cNvSpPr/>
          <p:nvPr userDrawn="1"/>
        </p:nvSpPr>
        <p:spPr>
          <a:xfrm rot="1153143">
            <a:off x="12262545" y="65601"/>
            <a:ext cx="185397" cy="610239"/>
          </a:xfrm>
          <a:prstGeom prst="flowChartInputOutp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4800"/>
          </a:p>
        </p:txBody>
      </p:sp>
      <p:sp>
        <p:nvSpPr>
          <p:cNvPr id="25" name="流程圖: 資料 24"/>
          <p:cNvSpPr/>
          <p:nvPr userDrawn="1"/>
        </p:nvSpPr>
        <p:spPr>
          <a:xfrm rot="1153143">
            <a:off x="12548136" y="196363"/>
            <a:ext cx="107991" cy="492506"/>
          </a:xfrm>
          <a:prstGeom prst="flowChartInputOutp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4800"/>
          </a:p>
        </p:txBody>
      </p:sp>
    </p:spTree>
    <p:extLst>
      <p:ext uri="{BB962C8B-B14F-4D97-AF65-F5344CB8AC3E}">
        <p14:creationId xmlns:p14="http://schemas.microsoft.com/office/powerpoint/2010/main" val="1582898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- Sub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対角する 2 つの角を切り取った四角形 6"/>
          <p:cNvSpPr/>
          <p:nvPr userDrawn="1"/>
        </p:nvSpPr>
        <p:spPr>
          <a:xfrm rot="21041973">
            <a:off x="8555980" y="3880869"/>
            <a:ext cx="648072" cy="648072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574254" y="4279404"/>
            <a:ext cx="8136110" cy="2232248"/>
          </a:xfrm>
        </p:spPr>
        <p:txBody>
          <a:bodyPr anchor="ctr">
            <a:noAutofit/>
          </a:bodyPr>
          <a:lstStyle>
            <a:lvl1pPr algn="r">
              <a:lnSpc>
                <a:spcPts val="12000"/>
              </a:lnSpc>
              <a:defRPr sz="15000" baseline="0"/>
            </a:lvl1pPr>
          </a:lstStyle>
          <a:p>
            <a:r>
              <a:rPr lang="en-US" altLang="ja-JP" dirty="0"/>
              <a:t>WORD HERE</a:t>
            </a:r>
            <a:endParaRPr lang="en-US" dirty="0"/>
          </a:p>
        </p:txBody>
      </p:sp>
      <p:sp>
        <p:nvSpPr>
          <p:cNvPr id="2" name="対角する 2 つの角を切り取った四角形 1"/>
          <p:cNvSpPr/>
          <p:nvPr userDrawn="1"/>
        </p:nvSpPr>
        <p:spPr>
          <a:xfrm rot="20332808">
            <a:off x="8449168" y="3798331"/>
            <a:ext cx="648072" cy="648072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8880016" y="4351412"/>
            <a:ext cx="8250940" cy="1512168"/>
          </a:xfrm>
        </p:spPr>
        <p:txBody>
          <a:bodyPr anchor="ctr">
            <a:noAutofit/>
          </a:bodyPr>
          <a:lstStyle>
            <a:lvl1pPr marL="0" indent="0" algn="l">
              <a:lnSpc>
                <a:spcPts val="3000"/>
              </a:lnSpc>
              <a:buNone/>
              <a:defRPr sz="2400" i="0" baseline="0">
                <a:solidFill>
                  <a:srgbClr val="525252"/>
                </a:solidFill>
                <a:latin typeface="+mn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37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78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10"/>
                            </p:stCondLst>
                            <p:childTnLst>
                              <p:par>
                                <p:cTn id="10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10"/>
                            </p:stCondLst>
                            <p:childTnLst>
                              <p:par>
                                <p:cTn id="19" presetID="2" presetClass="entr" presetSubtype="2" decel="6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2" grpId="0" animBg="1"/>
      <p:bldP spid="8" grpId="0" build="p">
        <p:tmplLst>
          <p:tmpl lvl="1">
            <p:tnLst>
              <p:par>
                <p:cTn presetID="2" presetClass="entr" presetSubtype="2" decel="64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n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2302446" y="5719564"/>
            <a:ext cx="13681520" cy="1584176"/>
          </a:xfrm>
        </p:spPr>
        <p:txBody>
          <a:bodyPr>
            <a:noAutofit/>
          </a:bodyPr>
          <a:lstStyle>
            <a:lvl1pPr marL="0" indent="0" algn="ctr">
              <a:lnSpc>
                <a:spcPts val="3000"/>
              </a:lnSpc>
              <a:buNone/>
              <a:defRPr sz="3600" i="0" baseline="0">
                <a:solidFill>
                  <a:schemeClr val="accent1"/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-22244906" y="4076748"/>
            <a:ext cx="18339403" cy="6173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正方形/長方形 21"/>
          <p:cNvSpPr/>
          <p:nvPr userDrawn="1"/>
        </p:nvSpPr>
        <p:spPr>
          <a:xfrm rot="18000000">
            <a:off x="-20596954" y="3917992"/>
            <a:ext cx="18384012" cy="468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45" y="4947478"/>
            <a:ext cx="12313369" cy="85688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430" y="4475196"/>
            <a:ext cx="11019680" cy="136815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955656" y="4207396"/>
            <a:ext cx="12380238" cy="1401766"/>
          </a:xfrm>
        </p:spPr>
        <p:txBody>
          <a:bodyPr anchor="b">
            <a:noAutofit/>
          </a:bodyPr>
          <a:lstStyle>
            <a:lvl1pPr algn="ctr">
              <a:lnSpc>
                <a:spcPts val="9000"/>
              </a:lnSpc>
              <a:defRPr sz="9600"/>
            </a:lvl1pPr>
          </a:lstStyle>
          <a:p>
            <a:r>
              <a:rPr lang="en-US" altLang="ja-JP" dirty="0"/>
              <a:t>Presentation Title Here</a:t>
            </a:r>
            <a:endParaRPr 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559156" y="8527876"/>
            <a:ext cx="13136778" cy="1381808"/>
          </a:xfrm>
        </p:spPr>
        <p:txBody>
          <a:bodyPr anchor="b">
            <a:normAutofit/>
          </a:bodyPr>
          <a:lstStyle>
            <a:lvl1pPr algn="ctr"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90963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2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5" name="テキスト プレースホルダー 3"/>
          <p:cNvSpPr>
            <a:spLocks noGrp="1"/>
          </p:cNvSpPr>
          <p:nvPr>
            <p:ph type="body" sz="quarter" idx="12" hasCustomPrompt="1"/>
          </p:nvPr>
        </p:nvSpPr>
        <p:spPr>
          <a:xfrm rot="21420572">
            <a:off x="933848" y="7951862"/>
            <a:ext cx="9144570" cy="1440209"/>
          </a:xfrm>
          <a:prstGeom prst="snip2DiagRect">
            <a:avLst/>
          </a:prstGeom>
          <a:solidFill>
            <a:schemeClr val="accent2">
              <a:alpha val="40000"/>
            </a:schemeClr>
          </a:solidFill>
        </p:spPr>
        <p:txBody>
          <a:bodyPr anchor="ctr">
            <a:noAutofit/>
          </a:bodyPr>
          <a:lstStyle>
            <a:lvl1pPr>
              <a:defRPr sz="8000" baseline="0">
                <a:latin typeface="+mj-lt"/>
              </a:defRPr>
            </a:lvl1pPr>
          </a:lstStyle>
          <a:p>
            <a:pPr lvl="0"/>
            <a:r>
              <a:rPr lang="en-US" altLang="ja-JP" dirty="0"/>
              <a:t> </a:t>
            </a:r>
            <a:endParaRPr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1" hasCustomPrompt="1"/>
          </p:nvPr>
        </p:nvSpPr>
        <p:spPr>
          <a:xfrm>
            <a:off x="646262" y="7807796"/>
            <a:ext cx="9144570" cy="1440209"/>
          </a:xfrm>
          <a:prstGeom prst="snip2DiagRect">
            <a:avLst/>
          </a:prstGeom>
          <a:solidFill>
            <a:schemeClr val="accent1">
              <a:alpha val="40000"/>
            </a:schemeClr>
          </a:solidFill>
        </p:spPr>
        <p:txBody>
          <a:bodyPr anchor="ctr">
            <a:noAutofit/>
          </a:bodyPr>
          <a:lstStyle>
            <a:lvl1pPr algn="l">
              <a:defRPr sz="8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8304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 animBg="1">
        <p:tmplLst>
          <p:tmpl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ge Image - Huge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1" hasCustomPrompt="1"/>
          </p:nvPr>
        </p:nvSpPr>
        <p:spPr>
          <a:xfrm>
            <a:off x="-571" y="5791572"/>
            <a:ext cx="18286983" cy="2736303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txBody>
          <a:bodyPr anchor="ctr">
            <a:noAutofit/>
          </a:bodyPr>
          <a:lstStyle>
            <a:lvl1pPr algn="ctr">
              <a:defRPr sz="8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 </a:t>
            </a:r>
            <a:endParaRPr lang="ja-JP" altLang="en-US" dirty="0"/>
          </a:p>
        </p:txBody>
      </p:sp>
      <p:sp>
        <p:nvSpPr>
          <p:cNvPr id="6" name="タイトル 1"/>
          <p:cNvSpPr>
            <a:spLocks noGrp="1"/>
          </p:cNvSpPr>
          <p:nvPr>
            <p:ph type="ctrTitle" hasCustomPrompt="1"/>
          </p:nvPr>
        </p:nvSpPr>
        <p:spPr>
          <a:xfrm>
            <a:off x="502246" y="6151612"/>
            <a:ext cx="17209912" cy="1872208"/>
          </a:xfrm>
        </p:spPr>
        <p:txBody>
          <a:bodyPr anchor="b">
            <a:noAutofit/>
          </a:bodyPr>
          <a:lstStyle>
            <a:lvl1pPr algn="ctr">
              <a:lnSpc>
                <a:spcPts val="12000"/>
              </a:lnSpc>
              <a:defRPr sz="15000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502246" y="7735788"/>
            <a:ext cx="17209912" cy="648072"/>
          </a:xfrm>
        </p:spPr>
        <p:txBody>
          <a:bodyPr anchor="ctr">
            <a:noAutofit/>
          </a:bodyPr>
          <a:lstStyle>
            <a:lvl1pPr marL="0" indent="0" algn="ctr">
              <a:lnSpc>
                <a:spcPts val="3000"/>
              </a:lnSpc>
              <a:buNone/>
              <a:defRPr sz="4000" i="0" baseline="0">
                <a:solidFill>
                  <a:schemeClr val="bg1"/>
                </a:solidFill>
                <a:effectLst/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9" decel="7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64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7" grpId="0" build="p">
        <p:tmplLst>
          <p:tmpl lvl="1">
            <p:tnLst>
              <p:par>
                <p:cTn presetID="2" presetClass="entr" presetSubtype="2" decel="64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14321" y="267943"/>
            <a:ext cx="16457772" cy="987125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1615108"/>
            <a:ext cx="16457772" cy="7776864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/>
              <a:t>Master Text Here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533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91" r:id="rId3"/>
    <p:sldLayoutId id="2147483694" r:id="rId4"/>
    <p:sldLayoutId id="2147483712" r:id="rId5"/>
    <p:sldLayoutId id="2147483720" r:id="rId6"/>
    <p:sldLayoutId id="2147483698" r:id="rId7"/>
    <p:sldLayoutId id="2147483701" r:id="rId8"/>
    <p:sldLayoutId id="2147483719" r:id="rId9"/>
    <p:sldLayoutId id="2147483723" r:id="rId10"/>
    <p:sldLayoutId id="2147483727" r:id="rId11"/>
    <p:sldLayoutId id="2147483729" r:id="rId12"/>
    <p:sldLayoutId id="2147483730" r:id="rId13"/>
  </p:sldLayoutIdLst>
  <p:hf hdr="0" dt="0"/>
  <p:txStyles>
    <p:titleStyle>
      <a:lvl1pPr algn="ctr" defTabSz="1632753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Tx/>
        <a:buNone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28000" indent="-360000" algn="l" defTabSz="1632753" rtl="0" eaLnBrk="1" latinLnBrk="0" hangingPunct="1">
        <a:spcBef>
          <a:spcPct val="20000"/>
        </a:spcBef>
        <a:buFontTx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88000" indent="-360000" algn="l" defTabSz="1632753" rtl="0" eaLnBrk="1" latinLnBrk="0" hangingPunct="1">
        <a:spcBef>
          <a:spcPct val="20000"/>
        </a:spcBef>
        <a:buFontTx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Tx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Tx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14321" y="267943"/>
            <a:ext cx="16457772" cy="987125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lang="en-US" dirty="0"/>
              <a:t>Master Title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1615108"/>
            <a:ext cx="16457772" cy="7776864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/>
              <a:t>Master Text</a:t>
            </a:r>
            <a:endParaRPr lang="ja-JP" altLang="en-US" dirty="0"/>
          </a:p>
        </p:txBody>
      </p:sp>
      <p:sp>
        <p:nvSpPr>
          <p:cNvPr id="12" name="対角する 2 つの角を切り取った四角形 11"/>
          <p:cNvSpPr/>
          <p:nvPr userDrawn="1"/>
        </p:nvSpPr>
        <p:spPr>
          <a:xfrm rot="21054230">
            <a:off x="17745188" y="9711705"/>
            <a:ext cx="1443653" cy="1443653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対角する 2 つの角を切り取った四角形 12"/>
          <p:cNvSpPr/>
          <p:nvPr userDrawn="1"/>
        </p:nvSpPr>
        <p:spPr>
          <a:xfrm rot="21226749">
            <a:off x="-791938" y="9746559"/>
            <a:ext cx="1443653" cy="1443653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対角する 2 つの角を切り取った四角形 13"/>
          <p:cNvSpPr/>
          <p:nvPr userDrawn="1"/>
        </p:nvSpPr>
        <p:spPr>
          <a:xfrm rot="21054230">
            <a:off x="-976892" y="-872143"/>
            <a:ext cx="1443653" cy="1443653"/>
          </a:xfrm>
          <a:prstGeom prst="snip2DiagRect">
            <a:avLst/>
          </a:prstGeom>
          <a:solidFill>
            <a:srgbClr val="02B8A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対角する 2 つの角を切り取った四角形 15"/>
          <p:cNvSpPr/>
          <p:nvPr userDrawn="1"/>
        </p:nvSpPr>
        <p:spPr>
          <a:xfrm rot="21226749">
            <a:off x="17714118" y="-926639"/>
            <a:ext cx="1443653" cy="1443653"/>
          </a:xfrm>
          <a:prstGeom prst="snip2DiagRect">
            <a:avLst/>
          </a:prstGeom>
          <a:solidFill>
            <a:srgbClr val="BBFF3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23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95" r:id="rId2"/>
    <p:sldLayoutId id="2147483714" r:id="rId3"/>
    <p:sldLayoutId id="2147483716" r:id="rId4"/>
    <p:sldLayoutId id="2147483707" r:id="rId5"/>
    <p:sldLayoutId id="2147483685" r:id="rId6"/>
    <p:sldLayoutId id="2147483696" r:id="rId7"/>
    <p:sldLayoutId id="2147483699" r:id="rId8"/>
    <p:sldLayoutId id="2147483722" r:id="rId9"/>
    <p:sldLayoutId id="2147483710" r:id="rId10"/>
    <p:sldLayoutId id="2147483702" r:id="rId11"/>
    <p:sldLayoutId id="2147483700" r:id="rId12"/>
    <p:sldLayoutId id="2147483732" r:id="rId13"/>
    <p:sldLayoutId id="2147483704" r:id="rId14"/>
    <p:sldLayoutId id="2147483731" r:id="rId15"/>
    <p:sldLayoutId id="2147483686" r:id="rId16"/>
    <p:sldLayoutId id="2147483687" r:id="rId17"/>
    <p:sldLayoutId id="2147483689" r:id="rId18"/>
    <p:sldLayoutId id="2147483690" r:id="rId19"/>
    <p:sldLayoutId id="2147483713" r:id="rId20"/>
    <p:sldLayoutId id="2147483705" r:id="rId21"/>
    <p:sldLayoutId id="2147483708" r:id="rId22"/>
    <p:sldLayoutId id="2147483709" r:id="rId23"/>
    <p:sldLayoutId id="2147483711" r:id="rId24"/>
    <p:sldLayoutId id="2147483693" r:id="rId25"/>
    <p:sldLayoutId id="2147483697" r:id="rId26"/>
    <p:sldLayoutId id="2147483715" r:id="rId27"/>
    <p:sldLayoutId id="2147483724" r:id="rId28"/>
    <p:sldLayoutId id="2147483726" r:id="rId29"/>
    <p:sldLayoutId id="2147483728" r:id="rId3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</p:bldLst>
  </p:timing>
  <p:hf hdr="0" dt="0"/>
  <p:txStyles>
    <p:titleStyle>
      <a:lvl1pPr algn="ctr" defTabSz="1632753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Tx/>
        <a:buNone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28000" indent="-360000" algn="l" defTabSz="1632753" rtl="0" eaLnBrk="1" latinLnBrk="0" hangingPunct="1">
        <a:spcBef>
          <a:spcPct val="20000"/>
        </a:spcBef>
        <a:buFontTx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88000" indent="-360000" algn="l" defTabSz="1632753" rtl="0" eaLnBrk="1" latinLnBrk="0" hangingPunct="1">
        <a:spcBef>
          <a:spcPct val="20000"/>
        </a:spcBef>
        <a:buFontTx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Tx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Tx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094534" y="1003040"/>
            <a:ext cx="12380238" cy="4968552"/>
          </a:xfrm>
        </p:spPr>
        <p:txBody>
          <a:bodyPr anchor="ctr">
            <a:normAutofit/>
          </a:bodyPr>
          <a:lstStyle/>
          <a:p>
            <a:r>
              <a:rPr lang="zh-TW" altLang="en-US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花蓮縣政府</a:t>
            </a:r>
            <a:b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公文系統教育訓練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302446" y="8455868"/>
            <a:ext cx="13681520" cy="1296144"/>
          </a:xfrm>
        </p:spPr>
        <p:txBody>
          <a:bodyPr>
            <a:normAutofit/>
          </a:bodyPr>
          <a:lstStyle/>
          <a:p>
            <a:r>
              <a:rPr lang="zh-TW" altLang="en-US" dirty="0"/>
              <a:t>講師：</a:t>
            </a:r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04C57B4-5849-4E7C-9E7F-1F40AAF26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710" y="9428951"/>
            <a:ext cx="4274342" cy="646121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3812045" y="5576898"/>
            <a:ext cx="10945216" cy="2232248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 defTabSz="1632753" rtl="0" eaLnBrk="1" latinLnBrk="0" hangingPunct="1">
              <a:lnSpc>
                <a:spcPts val="9000"/>
              </a:lnSpc>
              <a:spcBef>
                <a:spcPct val="0"/>
              </a:spcBef>
              <a:buNone/>
              <a:defRPr sz="9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8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主管作業</a:t>
            </a:r>
            <a:endParaRPr lang="en-US" sz="8000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060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46">
        <p:fade/>
      </p:transition>
    </mc:Choice>
    <mc:Fallback xmlns="">
      <p:transition spd="med" advTm="1946">
        <p:fade/>
      </p:transition>
    </mc:Fallback>
  </mc:AlternateContent>
  <p:extLst mod="1">
    <p:ext uri="{E180D4A7-C9FB-4DFB-919C-405C955672EB}">
      <p14:showEvtLst xmlns:p14="http://schemas.microsoft.com/office/powerpoint/2010/main">
        <p14:playEvt time="765" objId="11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標題 24">
            <a:extLst>
              <a:ext uri="{FF2B5EF4-FFF2-40B4-BE49-F238E27FC236}">
                <a16:creationId xmlns:a16="http://schemas.microsoft.com/office/drawing/2014/main" id="{D4C30235-8317-4A57-9275-D4F8263F9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>
                <a:solidFill>
                  <a:schemeClr val="accent1">
                    <a:lumMod val="50000"/>
                  </a:schemeClr>
                </a:solidFill>
              </a:rPr>
              <a:t>HiPKI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</a:rPr>
              <a:t>簽章元件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</a:rPr>
              <a:t>下載點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スライド番号プレースホルダー 6">
            <a:extLst>
              <a:ext uri="{FF2B5EF4-FFF2-40B4-BE49-F238E27FC236}">
                <a16:creationId xmlns:a16="http://schemas.microsoft.com/office/drawing/2014/main" id="{06962244-0606-4818-9DB5-C5EC45A4AA4D}"/>
              </a:ext>
            </a:extLst>
          </p:cNvPr>
          <p:cNvSpPr txBox="1">
            <a:spLocks/>
          </p:cNvSpPr>
          <p:nvPr/>
        </p:nvSpPr>
        <p:spPr>
          <a:xfrm>
            <a:off x="9575254" y="1453114"/>
            <a:ext cx="9793088" cy="5476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632753" rtl="0" eaLnBrk="1" latinLnBrk="0" hangingPunct="1">
              <a:defRPr sz="4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816376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53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29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505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1882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258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634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011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dirty="0">
                <a:solidFill>
                  <a:srgbClr val="FF0000"/>
                </a:solidFill>
              </a:rPr>
              <a:t>ODIS.HL.GOV.TW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C36D63E-F69D-4DF6-9193-C6B38C47B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18" y="2331057"/>
            <a:ext cx="16633848" cy="77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4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標題 24">
            <a:extLst>
              <a:ext uri="{FF2B5EF4-FFF2-40B4-BE49-F238E27FC236}">
                <a16:creationId xmlns:a16="http://schemas.microsoft.com/office/drawing/2014/main" id="{D4C30235-8317-4A57-9275-D4F8263F9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>
                <a:solidFill>
                  <a:schemeClr val="accent1">
                    <a:lumMod val="50000"/>
                  </a:schemeClr>
                </a:solidFill>
              </a:rPr>
              <a:t>HiPKI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</a:rPr>
              <a:t>簽章元件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</a:rPr>
              <a:t>下載點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スライド番号プレースホルダー 6">
            <a:extLst>
              <a:ext uri="{FF2B5EF4-FFF2-40B4-BE49-F238E27FC236}">
                <a16:creationId xmlns:a16="http://schemas.microsoft.com/office/drawing/2014/main" id="{06962244-0606-4818-9DB5-C5EC45A4AA4D}"/>
              </a:ext>
            </a:extLst>
          </p:cNvPr>
          <p:cNvSpPr txBox="1">
            <a:spLocks/>
          </p:cNvSpPr>
          <p:nvPr/>
        </p:nvSpPr>
        <p:spPr>
          <a:xfrm>
            <a:off x="9575254" y="1453114"/>
            <a:ext cx="9793088" cy="5476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632753" rtl="0" eaLnBrk="1" latinLnBrk="0" hangingPunct="1">
              <a:defRPr sz="4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816376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53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29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505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1882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258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634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011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dirty="0">
                <a:solidFill>
                  <a:srgbClr val="FF0000"/>
                </a:solidFill>
              </a:rPr>
              <a:t>ODIS.HL.GOV.TW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7212BE9-D730-43A0-9B73-650898720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590" y="2191173"/>
            <a:ext cx="11665296" cy="777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7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標題 24">
            <a:extLst>
              <a:ext uri="{FF2B5EF4-FFF2-40B4-BE49-F238E27FC236}">
                <a16:creationId xmlns:a16="http://schemas.microsoft.com/office/drawing/2014/main" id="{D4C30235-8317-4A57-9275-D4F8263F9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>
                <a:solidFill>
                  <a:schemeClr val="accent1">
                    <a:lumMod val="50000"/>
                  </a:schemeClr>
                </a:solidFill>
              </a:rPr>
              <a:t>HiPKI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</a:rPr>
              <a:t>簽章元件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</a:rPr>
              <a:t>安裝</a:t>
            </a:r>
          </a:p>
        </p:txBody>
      </p:sp>
      <p:sp>
        <p:nvSpPr>
          <p:cNvPr id="10" name="スライド番号プレースホルダー 6">
            <a:extLst>
              <a:ext uri="{FF2B5EF4-FFF2-40B4-BE49-F238E27FC236}">
                <a16:creationId xmlns:a16="http://schemas.microsoft.com/office/drawing/2014/main" id="{06962244-0606-4818-9DB5-C5EC45A4AA4D}"/>
              </a:ext>
            </a:extLst>
          </p:cNvPr>
          <p:cNvSpPr txBox="1">
            <a:spLocks/>
          </p:cNvSpPr>
          <p:nvPr/>
        </p:nvSpPr>
        <p:spPr>
          <a:xfrm>
            <a:off x="9575254" y="1453114"/>
            <a:ext cx="9793088" cy="5476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632753" rtl="0" eaLnBrk="1" latinLnBrk="0" hangingPunct="1">
              <a:defRPr sz="4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816376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53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29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505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1882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258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634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011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dirty="0">
                <a:solidFill>
                  <a:srgbClr val="FF0000"/>
                </a:solidFill>
              </a:rPr>
              <a:t>ODIS.HL.GOV.TW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E31C75FE-00D0-472F-826C-E307C6B14BD7}"/>
              </a:ext>
            </a:extLst>
          </p:cNvPr>
          <p:cNvGrpSpPr/>
          <p:nvPr/>
        </p:nvGrpSpPr>
        <p:grpSpPr>
          <a:xfrm>
            <a:off x="1592549" y="2104034"/>
            <a:ext cx="16042865" cy="8182966"/>
            <a:chOff x="1592549" y="2104034"/>
            <a:chExt cx="16042865" cy="8182966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B6911B1E-0CC4-44EF-AB37-1595F6E54991}"/>
                </a:ext>
              </a:extLst>
            </p:cNvPr>
            <p:cNvGrpSpPr/>
            <p:nvPr/>
          </p:nvGrpSpPr>
          <p:grpSpPr>
            <a:xfrm>
              <a:off x="2806501" y="2117259"/>
              <a:ext cx="12673409" cy="8169741"/>
              <a:chOff x="2806501" y="2117259"/>
              <a:chExt cx="12673409" cy="8169741"/>
            </a:xfrm>
          </p:grpSpPr>
          <p:pic>
            <p:nvPicPr>
              <p:cNvPr id="9" name="Picture 2" descr="C:\Users\d_day\AppData\Local\Temp\SNAGHTML14afa1d.PNG">
                <a:extLst>
                  <a:ext uri="{FF2B5EF4-FFF2-40B4-BE49-F238E27FC236}">
                    <a16:creationId xmlns:a16="http://schemas.microsoft.com/office/drawing/2014/main" id="{7C66312A-1B77-455B-915A-FEBD295B6D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6501" y="5897609"/>
                <a:ext cx="12673409" cy="43893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圖片 6">
                <a:extLst>
                  <a:ext uri="{FF2B5EF4-FFF2-40B4-BE49-F238E27FC236}">
                    <a16:creationId xmlns:a16="http://schemas.microsoft.com/office/drawing/2014/main" id="{EC339358-47C3-4106-A9B1-CE80BAB6A7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8534" y="2117259"/>
                <a:ext cx="5373440" cy="3895896"/>
              </a:xfrm>
              <a:prstGeom prst="rect">
                <a:avLst/>
              </a:prstGeom>
            </p:spPr>
          </p:pic>
        </p:grp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FF588B0F-431F-4CF2-838C-A40DFAB81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2549" y="2104034"/>
              <a:ext cx="5295613" cy="3838105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C4FE1AE3-2051-4253-A436-2D445D089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61974" y="2104034"/>
              <a:ext cx="5373440" cy="3891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751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標題 24">
            <a:extLst>
              <a:ext uri="{FF2B5EF4-FFF2-40B4-BE49-F238E27FC236}">
                <a16:creationId xmlns:a16="http://schemas.microsoft.com/office/drawing/2014/main" id="{D4C30235-8317-4A57-9275-D4F8263F9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</a:rPr>
              <a:t>自然人憑證</a:t>
            </a:r>
          </a:p>
        </p:txBody>
      </p:sp>
      <p:sp>
        <p:nvSpPr>
          <p:cNvPr id="10" name="スライド番号プレースホルダー 6">
            <a:extLst>
              <a:ext uri="{FF2B5EF4-FFF2-40B4-BE49-F238E27FC236}">
                <a16:creationId xmlns:a16="http://schemas.microsoft.com/office/drawing/2014/main" id="{06962244-0606-4818-9DB5-C5EC45A4AA4D}"/>
              </a:ext>
            </a:extLst>
          </p:cNvPr>
          <p:cNvSpPr txBox="1">
            <a:spLocks/>
          </p:cNvSpPr>
          <p:nvPr/>
        </p:nvSpPr>
        <p:spPr>
          <a:xfrm>
            <a:off x="9575254" y="1453114"/>
            <a:ext cx="9793088" cy="5476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632753" rtl="0" eaLnBrk="1" latinLnBrk="0" hangingPunct="1">
              <a:defRPr sz="4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816376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53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29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505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1882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258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634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011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dirty="0">
                <a:solidFill>
                  <a:srgbClr val="FF0000"/>
                </a:solidFill>
              </a:rPr>
              <a:t>ODIS.HL.GOV.TW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DF9E8F6-BC9F-40A6-8156-A47F20DEA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86" y="2125108"/>
            <a:ext cx="12241360" cy="792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標題 24">
            <a:extLst>
              <a:ext uri="{FF2B5EF4-FFF2-40B4-BE49-F238E27FC236}">
                <a16:creationId xmlns:a16="http://schemas.microsoft.com/office/drawing/2014/main" id="{D4C30235-8317-4A57-9275-D4F8263F9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8000" dirty="0">
                <a:solidFill>
                  <a:schemeClr val="accent1">
                    <a:lumMod val="50000"/>
                  </a:schemeClr>
                </a:solidFill>
              </a:rPr>
              <a:t>瀏覽器設定</a:t>
            </a:r>
            <a:r>
              <a:rPr lang="en-US" altLang="zh-TW" sz="8000" dirty="0">
                <a:solidFill>
                  <a:schemeClr val="accent1">
                    <a:lumMod val="50000"/>
                  </a:schemeClr>
                </a:solidFill>
              </a:rPr>
              <a:t>-IE11</a:t>
            </a:r>
            <a:r>
              <a:rPr lang="zh-TW" altLang="en-US" sz="8000" dirty="0">
                <a:solidFill>
                  <a:schemeClr val="accent1">
                    <a:lumMod val="50000"/>
                  </a:schemeClr>
                </a:solidFill>
              </a:rPr>
              <a:t>移除相容性檢視設定</a:t>
            </a:r>
          </a:p>
        </p:txBody>
      </p:sp>
      <p:sp>
        <p:nvSpPr>
          <p:cNvPr id="10" name="スライド番号プレースホルダー 6">
            <a:extLst>
              <a:ext uri="{FF2B5EF4-FFF2-40B4-BE49-F238E27FC236}">
                <a16:creationId xmlns:a16="http://schemas.microsoft.com/office/drawing/2014/main" id="{06962244-0606-4818-9DB5-C5EC45A4AA4D}"/>
              </a:ext>
            </a:extLst>
          </p:cNvPr>
          <p:cNvSpPr txBox="1">
            <a:spLocks/>
          </p:cNvSpPr>
          <p:nvPr/>
        </p:nvSpPr>
        <p:spPr>
          <a:xfrm>
            <a:off x="9575254" y="1453114"/>
            <a:ext cx="9793088" cy="5476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632753" rtl="0" eaLnBrk="1" latinLnBrk="0" hangingPunct="1">
              <a:defRPr sz="4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816376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53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29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505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1882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258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634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011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dirty="0">
                <a:solidFill>
                  <a:srgbClr val="FF0000"/>
                </a:solidFill>
              </a:rPr>
              <a:t>ODIS.HL.GOV.TW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D289173-F161-4A63-A298-ACA65733F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33" y="2147827"/>
            <a:ext cx="14752946" cy="628267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9712C6E-1B32-4966-922A-7C4D950EE169}"/>
              </a:ext>
            </a:extLst>
          </p:cNvPr>
          <p:cNvSpPr txBox="1"/>
          <p:nvPr/>
        </p:nvSpPr>
        <p:spPr>
          <a:xfrm>
            <a:off x="2878510" y="8733630"/>
            <a:ext cx="12889432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注意</a:t>
            </a:r>
            <a:r>
              <a:rPr lang="en-US" altLang="zh-TW" b="1" dirty="0">
                <a:solidFill>
                  <a:srgbClr val="FF0000"/>
                </a:solidFill>
              </a:rPr>
              <a:t>:</a:t>
            </a:r>
            <a:r>
              <a:rPr lang="zh-TW" altLang="en-US" b="1" dirty="0">
                <a:solidFill>
                  <a:srgbClr val="FF0000"/>
                </a:solidFill>
              </a:rPr>
              <a:t>移除相容性檢視設定後，恐影響其他應用系統作業，為避免反覆設定徒增麻煩，建議使用</a:t>
            </a:r>
            <a:r>
              <a:rPr lang="en-US" altLang="zh-TW" b="1" dirty="0">
                <a:solidFill>
                  <a:srgbClr val="FF0000"/>
                </a:solidFill>
              </a:rPr>
              <a:t>Chrome</a:t>
            </a:r>
            <a:r>
              <a:rPr lang="zh-TW" altLang="en-US" b="1" dirty="0">
                <a:solidFill>
                  <a:srgbClr val="FF0000"/>
                </a:solidFill>
              </a:rPr>
              <a:t>瀏覽器。</a:t>
            </a:r>
            <a:endParaRPr lang="zh-TW" altLang="en-US" dirty="0"/>
          </a:p>
        </p:txBody>
      </p:sp>
      <p:sp>
        <p:nvSpPr>
          <p:cNvPr id="8" name="テキスト プレースホルダー 10">
            <a:extLst>
              <a:ext uri="{FF2B5EF4-FFF2-40B4-BE49-F238E27FC236}">
                <a16:creationId xmlns:a16="http://schemas.microsoft.com/office/drawing/2014/main" id="{20121A2C-868B-4656-A548-ACDC49384D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310" y="1649641"/>
            <a:ext cx="9145016" cy="547688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移除</a:t>
            </a:r>
            <a: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hl.gov.tw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網址，公文製作才可正常顯示畫面</a:t>
            </a:r>
            <a:endParaRPr lang="en-US" sz="3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40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標題 24">
            <a:extLst>
              <a:ext uri="{FF2B5EF4-FFF2-40B4-BE49-F238E27FC236}">
                <a16:creationId xmlns:a16="http://schemas.microsoft.com/office/drawing/2014/main" id="{D4C30235-8317-4A57-9275-D4F8263F9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8000" dirty="0">
                <a:solidFill>
                  <a:schemeClr val="accent1">
                    <a:lumMod val="50000"/>
                  </a:schemeClr>
                </a:solidFill>
              </a:rPr>
              <a:t>瀏覽器設定</a:t>
            </a:r>
            <a:r>
              <a:rPr lang="en-US" altLang="zh-TW" sz="8000" dirty="0">
                <a:solidFill>
                  <a:schemeClr val="accent1">
                    <a:lumMod val="50000"/>
                  </a:schemeClr>
                </a:solidFill>
              </a:rPr>
              <a:t>-Chrome</a:t>
            </a:r>
            <a:r>
              <a:rPr lang="zh-TW" altLang="en-US" sz="8000" dirty="0">
                <a:solidFill>
                  <a:schemeClr val="accent1">
                    <a:lumMod val="50000"/>
                  </a:schemeClr>
                </a:solidFill>
              </a:rPr>
              <a:t>允許封鎖視窗</a:t>
            </a:r>
          </a:p>
        </p:txBody>
      </p:sp>
      <p:sp>
        <p:nvSpPr>
          <p:cNvPr id="10" name="スライド番号プレースホルダー 6">
            <a:extLst>
              <a:ext uri="{FF2B5EF4-FFF2-40B4-BE49-F238E27FC236}">
                <a16:creationId xmlns:a16="http://schemas.microsoft.com/office/drawing/2014/main" id="{06962244-0606-4818-9DB5-C5EC45A4AA4D}"/>
              </a:ext>
            </a:extLst>
          </p:cNvPr>
          <p:cNvSpPr txBox="1">
            <a:spLocks/>
          </p:cNvSpPr>
          <p:nvPr/>
        </p:nvSpPr>
        <p:spPr>
          <a:xfrm>
            <a:off x="9575254" y="1453114"/>
            <a:ext cx="9793088" cy="5476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632753" rtl="0" eaLnBrk="1" latinLnBrk="0" hangingPunct="1">
              <a:defRPr sz="4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816376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53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29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505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1882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258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634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011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dirty="0">
                <a:solidFill>
                  <a:srgbClr val="FF0000"/>
                </a:solidFill>
              </a:rPr>
              <a:t>ODIS.HL.GOV.TW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0410D4E-B376-48BC-9885-51BDCDC21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66" y="2147827"/>
            <a:ext cx="14997124" cy="779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4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321B7747-0EDA-4D70-8D92-FEEB9BF11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主管批核作業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F3D1DDC-7A59-48CA-AF91-E02EB99E16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71FB7A9-FD3A-44DF-B119-A9EFE59D83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/>
              <a:t>線上簽核公文批核 </a:t>
            </a:r>
            <a:r>
              <a:rPr lang="en-US" altLang="zh-TW" sz="4400" dirty="0">
                <a:solidFill>
                  <a:srgbClr val="0070C0"/>
                </a:solidFill>
              </a:rPr>
              <a:t>Page.3</a:t>
            </a:r>
            <a:endParaRPr lang="zh-TW" altLang="en-US" sz="4400" dirty="0">
              <a:solidFill>
                <a:srgbClr val="0070C0"/>
              </a:solidFill>
            </a:endParaRP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4102552E-FBDF-45DD-9A40-A5248F0509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06F02571-7F34-49B2-89CF-D2EBDC03CC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/>
              <a:t>線上簽核公文退件 </a:t>
            </a:r>
            <a:r>
              <a:rPr lang="en-US" altLang="zh-TW" sz="4400" dirty="0">
                <a:solidFill>
                  <a:srgbClr val="0070C0"/>
                </a:solidFill>
              </a:rPr>
              <a:t>Page.7</a:t>
            </a:r>
            <a:endParaRPr lang="zh-TW" altLang="en-US" sz="4400" dirty="0">
              <a:solidFill>
                <a:srgbClr val="0070C0"/>
              </a:solidFill>
            </a:endParaRPr>
          </a:p>
        </p:txBody>
      </p:sp>
      <p:sp>
        <p:nvSpPr>
          <p:cNvPr id="9" name="スライド番号プレースホルダー 6">
            <a:extLst>
              <a:ext uri="{FF2B5EF4-FFF2-40B4-BE49-F238E27FC236}">
                <a16:creationId xmlns:a16="http://schemas.microsoft.com/office/drawing/2014/main" id="{BABE3D40-7C22-4A05-ABFA-94F2E46A3974}"/>
              </a:ext>
            </a:extLst>
          </p:cNvPr>
          <p:cNvSpPr txBox="1">
            <a:spLocks/>
          </p:cNvSpPr>
          <p:nvPr/>
        </p:nvSpPr>
        <p:spPr>
          <a:xfrm>
            <a:off x="9575254" y="1453114"/>
            <a:ext cx="9793088" cy="5476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632753" rtl="0" eaLnBrk="1" latinLnBrk="0" hangingPunct="1">
              <a:defRPr sz="4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816376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53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29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505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1882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258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634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011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dirty="0">
                <a:solidFill>
                  <a:srgbClr val="FF0000"/>
                </a:solidFill>
              </a:rPr>
              <a:t>ODIS.HL.GOV.TW</a:t>
            </a:r>
          </a:p>
        </p:txBody>
      </p:sp>
    </p:spTree>
    <p:extLst>
      <p:ext uri="{BB962C8B-B14F-4D97-AF65-F5344CB8AC3E}">
        <p14:creationId xmlns:p14="http://schemas.microsoft.com/office/powerpoint/2010/main" val="2877963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906" y="-658514"/>
            <a:ext cx="3258380" cy="2443786"/>
          </a:xfrm>
          <a:prstGeom prst="rect">
            <a:avLst/>
          </a:prstGeom>
        </p:spPr>
      </p:pic>
      <p:pic>
        <p:nvPicPr>
          <p:cNvPr id="2050" name="Picture 2" descr="C:\Users\ADMINI~1\AppData\Local\Temp\SNAGHTML1d441d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68" y="148934"/>
            <a:ext cx="16161277" cy="998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-48405" y="961691"/>
            <a:ext cx="1250933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 </a:t>
            </a:r>
            <a:r>
              <a:rPr lang="zh-TW" altLang="en-US" sz="6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編輯區域說明</a:t>
            </a:r>
            <a:endParaRPr lang="en-US" altLang="zh-TW" sz="66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304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906" y="-658514"/>
            <a:ext cx="3258380" cy="244378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4" name="Picture 4" descr="C:\Users\ADMINI~1\AppData\Local\Temp\SNAGHTML1dc441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68" y="148934"/>
            <a:ext cx="16161277" cy="998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-48405" y="961691"/>
            <a:ext cx="1250933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</a:p>
          <a:p>
            <a:r>
              <a:rPr lang="zh-TW" altLang="en-US" sz="6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編輯區域說明</a:t>
            </a:r>
            <a:endParaRPr lang="en-US" altLang="zh-TW" sz="66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086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906" y="-658514"/>
            <a:ext cx="3258380" cy="244378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 descr="C:\Users\ADMINI~1\AppData\Local\Temp\SNAGHTML1de8cd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68" y="148934"/>
            <a:ext cx="16161277" cy="998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-48405" y="961691"/>
            <a:ext cx="1250933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</a:p>
          <a:p>
            <a:r>
              <a:rPr lang="zh-TW" altLang="en-US" sz="6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編輯區域說明</a:t>
            </a:r>
            <a:endParaRPr lang="en-US" altLang="zh-TW" sz="66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31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</a:rPr>
              <a:t>長科公文系統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3"/>
          </p:nvPr>
        </p:nvSpPr>
        <p:spPr>
          <a:xfrm>
            <a:off x="9359230" y="2451498"/>
            <a:ext cx="8352928" cy="7488832"/>
          </a:xfrm>
        </p:spPr>
        <p:txBody>
          <a:bodyPr>
            <a:normAutofit lnSpcReduction="10000"/>
          </a:bodyPr>
          <a:lstStyle/>
          <a:p>
            <a:r>
              <a:rPr lang="en-US" altLang="zh-TW" dirty="0"/>
              <a:t>1.</a:t>
            </a:r>
            <a:r>
              <a:rPr lang="zh-TW" altLang="en-US" dirty="0"/>
              <a:t>公文整合資訊系統</a:t>
            </a:r>
            <a:endParaRPr lang="en-US" altLang="zh-TW" dirty="0"/>
          </a:p>
          <a:p>
            <a:r>
              <a:rPr lang="en-US" altLang="zh-TW" dirty="0"/>
              <a:t>2.</a:t>
            </a:r>
            <a:r>
              <a:rPr lang="zh-TW" altLang="en-US" dirty="0"/>
              <a:t>雲端公文製作系統</a:t>
            </a:r>
            <a:endParaRPr lang="en-US" altLang="zh-TW" dirty="0"/>
          </a:p>
          <a:p>
            <a:r>
              <a:rPr lang="en-US" altLang="zh-TW" dirty="0"/>
              <a:t>3.</a:t>
            </a:r>
            <a:r>
              <a:rPr lang="zh-TW" altLang="en-US" dirty="0"/>
              <a:t>電子交換服務系統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sz="4800" dirty="0"/>
              <a:t>支援</a:t>
            </a:r>
            <a:r>
              <a:rPr lang="en-US" altLang="zh-TW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 7</a:t>
            </a:r>
            <a:r>
              <a:rPr lang="zh-TW" altLang="en-US" sz="4800" dirty="0"/>
              <a:t>以上作業系統</a:t>
            </a:r>
            <a:endParaRPr lang="en-US" altLang="zh-TW" sz="4800" dirty="0"/>
          </a:p>
          <a:p>
            <a:r>
              <a:rPr lang="zh-TW" altLang="en-US" sz="4800" dirty="0"/>
              <a:t>以網路瀏覽器</a:t>
            </a:r>
            <a:r>
              <a:rPr lang="en-US" altLang="zh-TW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(IE 11</a:t>
            </a:r>
            <a:r>
              <a:rPr lang="zh-TW" alt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TW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Chrome)</a:t>
            </a:r>
            <a:r>
              <a:rPr lang="zh-TW" altLang="en-US" sz="4800" dirty="0"/>
              <a:t>為介面進行公文處理</a:t>
            </a:r>
            <a:endParaRPr lang="en-US" altLang="zh-TW" sz="4800" dirty="0"/>
          </a:p>
          <a:p>
            <a:r>
              <a:rPr lang="zh-TW" altLang="en-US" sz="4800" dirty="0"/>
              <a:t>以</a:t>
            </a:r>
            <a:r>
              <a:rPr lang="en-US" altLang="zh-TW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Adobe Reader</a:t>
            </a:r>
            <a:r>
              <a:rPr lang="zh-TW" altLang="en-US" sz="4800" dirty="0"/>
              <a:t>預覽列印公文</a:t>
            </a:r>
            <a:endParaRPr lang="en-US" altLang="zh-TW" sz="4800" dirty="0"/>
          </a:p>
        </p:txBody>
      </p:sp>
      <p:pic>
        <p:nvPicPr>
          <p:cNvPr id="3" name="圖片版面配置區 2">
            <a:extLst>
              <a:ext uri="{FF2B5EF4-FFF2-40B4-BE49-F238E27FC236}">
                <a16:creationId xmlns:a16="http://schemas.microsoft.com/office/drawing/2014/main" id="{42DE713D-AF1A-4204-85A6-FF59EE2E885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1" r="14991"/>
          <a:stretch>
            <a:fillRect/>
          </a:stretch>
        </p:blipFill>
        <p:spPr>
          <a:xfrm rot="21432298">
            <a:off x="1871250" y="2601650"/>
            <a:ext cx="6312346" cy="6310881"/>
          </a:xfrm>
        </p:spPr>
      </p:pic>
      <p:sp>
        <p:nvSpPr>
          <p:cNvPr id="15" name="スライド番号プレースホルダー 6">
            <a:extLst>
              <a:ext uri="{FF2B5EF4-FFF2-40B4-BE49-F238E27FC236}">
                <a16:creationId xmlns:a16="http://schemas.microsoft.com/office/drawing/2014/main" id="{06962244-0606-4818-9DB5-C5EC45A4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5254" y="1453114"/>
            <a:ext cx="9793088" cy="547688"/>
          </a:xfrm>
          <a:prstGeom prst="rect">
            <a:avLst/>
          </a:prstGeom>
        </p:spPr>
        <p:txBody>
          <a:bodyPr/>
          <a:lstStyle/>
          <a:p>
            <a:r>
              <a:rPr lang="en-US" sz="7200" b="1" dirty="0">
                <a:solidFill>
                  <a:srgbClr val="FF0000"/>
                </a:solidFill>
              </a:rPr>
              <a:t>ODIS.HL.GOV.TW</a:t>
            </a:r>
          </a:p>
        </p:txBody>
      </p:sp>
    </p:spTree>
    <p:extLst>
      <p:ext uri="{BB962C8B-B14F-4D97-AF65-F5344CB8AC3E}">
        <p14:creationId xmlns:p14="http://schemas.microsoft.com/office/powerpoint/2010/main" val="2931102948"/>
      </p:ext>
    </p:extLst>
  </p:cSld>
  <p:clrMapOvr>
    <a:masterClrMapping/>
  </p:clrMapOvr>
  <p:transition spd="slow" advTm="2794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906" y="-658514"/>
            <a:ext cx="3258380" cy="244378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C:\Users\ADMINI~1\AppData\Local\Temp\SNAGHTML1d5ef3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68" y="148934"/>
            <a:ext cx="16161277" cy="998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-48405" y="961691"/>
            <a:ext cx="1250933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</a:p>
          <a:p>
            <a:r>
              <a:rPr lang="zh-TW" altLang="en-US" sz="6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編輯區域說明</a:t>
            </a:r>
            <a:endParaRPr lang="en-US" altLang="zh-TW" sz="66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17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906" y="-658514"/>
            <a:ext cx="3258380" cy="244378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 descr="C:\Users\ADMINI~1\AppData\Local\Temp\SNAGHTML1d745a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68" y="148934"/>
            <a:ext cx="16161277" cy="998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-48405" y="961691"/>
            <a:ext cx="1250933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</a:p>
          <a:p>
            <a:r>
              <a:rPr lang="zh-TW" altLang="en-US" sz="6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編輯區域說明</a:t>
            </a:r>
            <a:endParaRPr lang="en-US" altLang="zh-TW" sz="66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599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906" y="-658514"/>
            <a:ext cx="3258380" cy="244378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 descr="C:\Users\ADMINI~1\AppData\Local\Temp\SNAGHTML1daac9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68" y="148934"/>
            <a:ext cx="16161277" cy="998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-48405" y="961691"/>
            <a:ext cx="1250933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</a:p>
          <a:p>
            <a:r>
              <a:rPr lang="zh-TW" altLang="en-US" sz="6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編輯區域說明</a:t>
            </a:r>
            <a:endParaRPr lang="en-US" altLang="zh-TW" sz="66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891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906" y="-658514"/>
            <a:ext cx="3258380" cy="244378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 descr="C:\Users\ADMINI~1\AppData\Local\Temp\SNAGHTML1e50c8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68" y="148934"/>
            <a:ext cx="16161277" cy="998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-48405" y="961691"/>
            <a:ext cx="125093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</a:p>
          <a:p>
            <a:r>
              <a:rPr lang="zh-TW" altLang="en-US" sz="6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公文批核</a:t>
            </a:r>
            <a:endParaRPr lang="en-US" altLang="zh-TW" sz="66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235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906" y="-658514"/>
            <a:ext cx="3258380" cy="244378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 descr="C:\Users\ADMINI~1\AppData\Local\Temp\SNAGHTML1e764e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68" y="148934"/>
            <a:ext cx="16161277" cy="998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-48405" y="961691"/>
            <a:ext cx="125093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</a:p>
          <a:p>
            <a:r>
              <a:rPr lang="zh-TW" altLang="en-US" sz="6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公文批核</a:t>
            </a:r>
            <a:endParaRPr lang="en-US" altLang="zh-TW" sz="66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722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906" y="-658514"/>
            <a:ext cx="3258380" cy="244378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8" name="Picture 4" descr="C:\Users\ADMINI~1\AppData\Local\Temp\SNAGHTML1ecef6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68" y="148934"/>
            <a:ext cx="16161277" cy="998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-48405" y="961691"/>
            <a:ext cx="125093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</a:p>
          <a:p>
            <a:r>
              <a:rPr lang="zh-TW" altLang="en-US" sz="6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公文批核</a:t>
            </a:r>
            <a:endParaRPr lang="en-US" altLang="zh-TW" sz="66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305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906" y="-658514"/>
            <a:ext cx="3258380" cy="244378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292" name="Picture 4" descr="C:\Users\ADMINI~1\AppData\Local\Temp\SNAGHTML1ef5aa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68" y="148934"/>
            <a:ext cx="16161277" cy="998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-48405" y="961691"/>
            <a:ext cx="125093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</a:p>
          <a:p>
            <a:r>
              <a:rPr lang="zh-TW" altLang="en-US" sz="6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公文批核</a:t>
            </a:r>
            <a:endParaRPr lang="en-US" altLang="zh-TW" sz="66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620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906" y="-658514"/>
            <a:ext cx="3258380" cy="244378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314" name="Picture 2" descr="C:\Users\ADMINI~1\AppData\Local\Temp\SNAGHTML1f18e5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68" y="148934"/>
            <a:ext cx="16161277" cy="998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-48405" y="961691"/>
            <a:ext cx="125093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</a:p>
          <a:p>
            <a:r>
              <a:rPr lang="zh-TW" altLang="en-US" sz="6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公文批核</a:t>
            </a:r>
            <a:endParaRPr lang="en-US" altLang="zh-TW" sz="66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832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843325" y="4451062"/>
            <a:ext cx="8599767" cy="1384854"/>
          </a:xfrm>
          <a:prstGeom prst="rect">
            <a:avLst/>
          </a:prstGeom>
          <a:noFill/>
        </p:spPr>
        <p:txBody>
          <a:bodyPr wrap="none" lIns="137148" tIns="68574" rIns="137148" bIns="68574">
            <a:spAutoFit/>
          </a:bodyPr>
          <a:lstStyle/>
          <a:p>
            <a:pPr algn="ctr"/>
            <a:r>
              <a:rPr lang="zh-TW" altLang="en-US" sz="8099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公文批核系統示範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911" y="5552927"/>
            <a:ext cx="6311502" cy="473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82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4">
            <a:extLst>
              <a:ext uri="{FF2B5EF4-FFF2-40B4-BE49-F238E27FC236}">
                <a16:creationId xmlns:a16="http://schemas.microsoft.com/office/drawing/2014/main" id="{5E19FF38-4198-4FC0-A21D-AAE4C60EB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主管批核作業</a:t>
            </a:r>
          </a:p>
        </p:txBody>
      </p:sp>
      <p:sp>
        <p:nvSpPr>
          <p:cNvPr id="18" name="文字版面配置區 17">
            <a:extLst>
              <a:ext uri="{FF2B5EF4-FFF2-40B4-BE49-F238E27FC236}">
                <a16:creationId xmlns:a16="http://schemas.microsoft.com/office/drawing/2014/main" id="{7BEFF8D4-4C94-43FA-9EF9-81E9CA37C9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/>
              <a:t>3</a:t>
            </a:r>
            <a:endParaRPr lang="zh-TW" altLang="en-US" dirty="0"/>
          </a:p>
        </p:txBody>
      </p:sp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60C357E8-4C5A-4C2E-9466-E37D088902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/>
              <a:t>表單批核處理 </a:t>
            </a:r>
            <a:r>
              <a:rPr lang="en-US" altLang="zh-TW" sz="4400" dirty="0">
                <a:solidFill>
                  <a:srgbClr val="0070C0"/>
                </a:solidFill>
              </a:rPr>
              <a:t>Page.10</a:t>
            </a:r>
            <a:endParaRPr lang="zh-TW" altLang="en-US" sz="4400" dirty="0">
              <a:solidFill>
                <a:srgbClr val="0070C0"/>
              </a:solidFill>
            </a:endParaRPr>
          </a:p>
        </p:txBody>
      </p:sp>
      <p:sp>
        <p:nvSpPr>
          <p:cNvPr id="19" name="文字版面配置區 18">
            <a:extLst>
              <a:ext uri="{FF2B5EF4-FFF2-40B4-BE49-F238E27FC236}">
                <a16:creationId xmlns:a16="http://schemas.microsoft.com/office/drawing/2014/main" id="{05136700-95BB-4022-8979-E36E86390D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/>
              <a:t>4</a:t>
            </a:r>
            <a:endParaRPr lang="zh-TW" altLang="en-US" dirty="0"/>
          </a:p>
        </p:txBody>
      </p:sp>
      <p:sp>
        <p:nvSpPr>
          <p:cNvPr id="20" name="文字版面配置區 19">
            <a:extLst>
              <a:ext uri="{FF2B5EF4-FFF2-40B4-BE49-F238E27FC236}">
                <a16:creationId xmlns:a16="http://schemas.microsoft.com/office/drawing/2014/main" id="{F52D400A-7EEE-4460-A3CE-AD6D111BCB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/>
              <a:t>分文請示處理 </a:t>
            </a:r>
            <a:r>
              <a:rPr lang="en-US" altLang="zh-TW" sz="4400" dirty="0">
                <a:solidFill>
                  <a:srgbClr val="0070C0"/>
                </a:solidFill>
              </a:rPr>
              <a:t>Page.11</a:t>
            </a:r>
            <a:endParaRPr lang="zh-TW" altLang="en-US" sz="4400" dirty="0">
              <a:solidFill>
                <a:srgbClr val="0070C0"/>
              </a:solidFill>
            </a:endParaRPr>
          </a:p>
        </p:txBody>
      </p:sp>
      <p:sp>
        <p:nvSpPr>
          <p:cNvPr id="13" name="スライド番号プレースホルダー 6">
            <a:extLst>
              <a:ext uri="{FF2B5EF4-FFF2-40B4-BE49-F238E27FC236}">
                <a16:creationId xmlns:a16="http://schemas.microsoft.com/office/drawing/2014/main" id="{06962244-0606-4818-9DB5-C5EC45A4AA4D}"/>
              </a:ext>
            </a:extLst>
          </p:cNvPr>
          <p:cNvSpPr txBox="1">
            <a:spLocks/>
          </p:cNvSpPr>
          <p:nvPr/>
        </p:nvSpPr>
        <p:spPr>
          <a:xfrm>
            <a:off x="9575254" y="1453114"/>
            <a:ext cx="9793088" cy="5476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632753" rtl="0" eaLnBrk="1" latinLnBrk="0" hangingPunct="1">
              <a:defRPr sz="4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816376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53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29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505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1882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258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634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011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dirty="0">
                <a:solidFill>
                  <a:srgbClr val="FF0000"/>
                </a:solidFill>
              </a:rPr>
              <a:t>ODIS.HL.GOV.TW</a:t>
            </a:r>
          </a:p>
        </p:txBody>
      </p:sp>
    </p:spTree>
    <p:extLst>
      <p:ext uri="{BB962C8B-B14F-4D97-AF65-F5344CB8AC3E}">
        <p14:creationId xmlns:p14="http://schemas.microsoft.com/office/powerpoint/2010/main" val="3516373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</a:rPr>
              <a:t>系統導入時程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文字版面配置區 25">
            <a:extLst>
              <a:ext uri="{FF2B5EF4-FFF2-40B4-BE49-F238E27FC236}">
                <a16:creationId xmlns:a16="http://schemas.microsoft.com/office/drawing/2014/main" id="{2EC32209-98F1-4DD4-B3D7-3A56C39183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02445" y="3199284"/>
            <a:ext cx="2952328" cy="2232248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</a:rPr>
              <a:t>教育</a:t>
            </a:r>
            <a:endParaRPr lang="en-US" altLang="zh-TW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</a:rPr>
              <a:t>訓練</a:t>
            </a:r>
          </a:p>
        </p:txBody>
      </p:sp>
      <p:sp>
        <p:nvSpPr>
          <p:cNvPr id="27" name="文字版面配置區 26">
            <a:extLst>
              <a:ext uri="{FF2B5EF4-FFF2-40B4-BE49-F238E27FC236}">
                <a16:creationId xmlns:a16="http://schemas.microsoft.com/office/drawing/2014/main" id="{89276527-860D-4CF7-87A2-652C54EAB7D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41599" y="3199284"/>
            <a:ext cx="2952328" cy="2232248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</a:rPr>
              <a:t>系統</a:t>
            </a:r>
            <a:endParaRPr lang="en-US" altLang="zh-TW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</a:rPr>
              <a:t>啟用</a:t>
            </a:r>
          </a:p>
        </p:txBody>
      </p:sp>
      <p:sp>
        <p:nvSpPr>
          <p:cNvPr id="28" name="文字版面配置區 27">
            <a:extLst>
              <a:ext uri="{FF2B5EF4-FFF2-40B4-BE49-F238E27FC236}">
                <a16:creationId xmlns:a16="http://schemas.microsoft.com/office/drawing/2014/main" id="{4464F078-E5EB-4817-A20C-A99ABDF29B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10958" y="6133190"/>
            <a:ext cx="5136771" cy="2466693"/>
          </a:xfrm>
        </p:spPr>
        <p:txBody>
          <a:bodyPr anchor="t">
            <a:normAutofit/>
          </a:bodyPr>
          <a:lstStyle/>
          <a:p>
            <a:pPr algn="ctr"/>
            <a:r>
              <a:rPr lang="en-US" altLang="zh-TW" b="1" dirty="0"/>
              <a:t>108</a:t>
            </a:r>
            <a:r>
              <a:rPr lang="zh-TW" altLang="en-US" b="1" dirty="0"/>
              <a:t>年</a:t>
            </a:r>
            <a:r>
              <a:rPr lang="en-US" altLang="zh-TW" b="1" dirty="0"/>
              <a:t>04</a:t>
            </a:r>
            <a:r>
              <a:rPr lang="zh-TW" altLang="en-US" b="1" dirty="0"/>
              <a:t>月</a:t>
            </a:r>
            <a:r>
              <a:rPr lang="en-US" altLang="zh-TW" b="1" dirty="0"/>
              <a:t>09</a:t>
            </a:r>
            <a:r>
              <a:rPr lang="zh-TW" altLang="en-US" b="1" dirty="0"/>
              <a:t>日</a:t>
            </a:r>
            <a:endParaRPr lang="en-US" altLang="zh-TW" b="1" dirty="0"/>
          </a:p>
          <a:p>
            <a:pPr algn="ctr"/>
            <a:r>
              <a:rPr lang="zh-TW" altLang="en-US" b="1" dirty="0"/>
              <a:t>星期二</a:t>
            </a:r>
          </a:p>
        </p:txBody>
      </p:sp>
      <p:sp>
        <p:nvSpPr>
          <p:cNvPr id="42" name="文字版面配置區 41">
            <a:extLst>
              <a:ext uri="{FF2B5EF4-FFF2-40B4-BE49-F238E27FC236}">
                <a16:creationId xmlns:a16="http://schemas.microsoft.com/office/drawing/2014/main" id="{11184255-F015-4E27-B85F-E0D4470B09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945988" y="3199284"/>
            <a:ext cx="2952328" cy="2232248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</a:rPr>
              <a:t>導入</a:t>
            </a:r>
            <a:endParaRPr lang="en-US" altLang="zh-TW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</a:rPr>
              <a:t>機關</a:t>
            </a:r>
          </a:p>
        </p:txBody>
      </p:sp>
      <p:sp>
        <p:nvSpPr>
          <p:cNvPr id="43" name="文字版面配置區 42">
            <a:extLst>
              <a:ext uri="{FF2B5EF4-FFF2-40B4-BE49-F238E27FC236}">
                <a16:creationId xmlns:a16="http://schemas.microsoft.com/office/drawing/2014/main" id="{336E18C6-E5DD-4F13-A723-CEC46A83BCA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735494" y="6133191"/>
            <a:ext cx="5616624" cy="2466692"/>
          </a:xfrm>
        </p:spPr>
        <p:txBody>
          <a:bodyPr anchor="t">
            <a:normAutofit/>
          </a:bodyPr>
          <a:lstStyle/>
          <a:p>
            <a:pPr algn="ctr"/>
            <a:r>
              <a:rPr lang="zh-TW" altLang="en-US" b="1" dirty="0"/>
              <a:t>花蓮縣</a:t>
            </a:r>
            <a:endParaRPr lang="en-US" altLang="zh-TW" b="1" dirty="0"/>
          </a:p>
          <a:p>
            <a:pPr algn="ctr"/>
            <a:r>
              <a:rPr lang="zh-TW" altLang="en-US" b="1" dirty="0"/>
              <a:t>各級學校</a:t>
            </a:r>
          </a:p>
        </p:txBody>
      </p:sp>
      <p:sp>
        <p:nvSpPr>
          <p:cNvPr id="48" name="文字版面配置區 47">
            <a:extLst>
              <a:ext uri="{FF2B5EF4-FFF2-40B4-BE49-F238E27FC236}">
                <a16:creationId xmlns:a16="http://schemas.microsoft.com/office/drawing/2014/main" id="{E4DE41C7-12C2-49D4-8D64-626C5C1C8B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5484" y="6155523"/>
            <a:ext cx="5486249" cy="3186773"/>
          </a:xfrm>
        </p:spPr>
        <p:txBody>
          <a:bodyPr anchor="t">
            <a:normAutofit/>
          </a:bodyPr>
          <a:lstStyle/>
          <a:p>
            <a:pPr algn="ctr"/>
            <a:r>
              <a:rPr lang="en-US" altLang="zh-TW" b="1" dirty="0"/>
              <a:t>108</a:t>
            </a:r>
            <a:r>
              <a:rPr lang="zh-TW" altLang="en-US" b="1" dirty="0"/>
              <a:t>年</a:t>
            </a:r>
            <a:r>
              <a:rPr lang="en-US" altLang="zh-TW" b="1" dirty="0"/>
              <a:t>03</a:t>
            </a:r>
            <a:r>
              <a:rPr lang="zh-TW" altLang="en-US" b="1" dirty="0"/>
              <a:t>月</a:t>
            </a:r>
            <a:r>
              <a:rPr lang="en-US" altLang="zh-TW" b="1" dirty="0"/>
              <a:t>18</a:t>
            </a:r>
            <a:r>
              <a:rPr lang="zh-TW" altLang="en-US" b="1" dirty="0"/>
              <a:t>日</a:t>
            </a:r>
            <a:endParaRPr lang="en-US" altLang="zh-TW" b="1" dirty="0"/>
          </a:p>
          <a:p>
            <a:pPr algn="ctr"/>
            <a:r>
              <a:rPr lang="zh-TW" altLang="en-US" b="1" dirty="0"/>
              <a:t>至</a:t>
            </a:r>
            <a:endParaRPr lang="en-US" altLang="zh-TW" b="1" dirty="0"/>
          </a:p>
          <a:p>
            <a:pPr algn="ctr"/>
            <a:r>
              <a:rPr lang="en-US" altLang="zh-TW" b="1" dirty="0"/>
              <a:t>108</a:t>
            </a:r>
            <a:r>
              <a:rPr lang="zh-TW" altLang="en-US" b="1" dirty="0"/>
              <a:t>年</a:t>
            </a:r>
            <a:r>
              <a:rPr lang="en-US" altLang="zh-TW" b="1" dirty="0"/>
              <a:t>03</a:t>
            </a:r>
            <a:r>
              <a:rPr lang="zh-TW" altLang="en-US" b="1" dirty="0"/>
              <a:t>月</a:t>
            </a:r>
            <a:r>
              <a:rPr lang="en-US" altLang="zh-TW" b="1" dirty="0"/>
              <a:t>29</a:t>
            </a:r>
            <a:r>
              <a:rPr lang="zh-TW" altLang="en-US" b="1" dirty="0"/>
              <a:t>日</a:t>
            </a:r>
          </a:p>
        </p:txBody>
      </p:sp>
      <p:sp>
        <p:nvSpPr>
          <p:cNvPr id="10" name="スライド番号プレースホルダー 6">
            <a:extLst>
              <a:ext uri="{FF2B5EF4-FFF2-40B4-BE49-F238E27FC236}">
                <a16:creationId xmlns:a16="http://schemas.microsoft.com/office/drawing/2014/main" id="{06962244-0606-4818-9DB5-C5EC45A4AA4D}"/>
              </a:ext>
            </a:extLst>
          </p:cNvPr>
          <p:cNvSpPr txBox="1">
            <a:spLocks/>
          </p:cNvSpPr>
          <p:nvPr/>
        </p:nvSpPr>
        <p:spPr>
          <a:xfrm>
            <a:off x="9575254" y="1453114"/>
            <a:ext cx="9793088" cy="5476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632753" rtl="0" eaLnBrk="1" latinLnBrk="0" hangingPunct="1">
              <a:defRPr sz="4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816376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53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29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505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1882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258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634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011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dirty="0">
                <a:solidFill>
                  <a:srgbClr val="FF0000"/>
                </a:solidFill>
              </a:rPr>
              <a:t>ODIS.HL.GOV.TW</a:t>
            </a:r>
          </a:p>
        </p:txBody>
      </p:sp>
    </p:spTree>
    <p:extLst>
      <p:ext uri="{BB962C8B-B14F-4D97-AF65-F5344CB8AC3E}">
        <p14:creationId xmlns:p14="http://schemas.microsoft.com/office/powerpoint/2010/main" val="3283454728"/>
      </p:ext>
    </p:extLst>
  </p:cSld>
  <p:clrMapOvr>
    <a:masterClrMapping/>
  </p:clrMapOvr>
  <p:transition spd="slow" advTm="2598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4526CFCD-53C6-4F5C-8206-5928969796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TW" b="1" dirty="0"/>
              <a:t>1.</a:t>
            </a:r>
            <a:r>
              <a:rPr lang="zh-TW" altLang="en-US" b="1" dirty="0"/>
              <a:t>個人喜好設定</a:t>
            </a:r>
          </a:p>
        </p:txBody>
      </p:sp>
      <p:sp>
        <p:nvSpPr>
          <p:cNvPr id="12" name="文字版面配置區 11">
            <a:extLst>
              <a:ext uri="{FF2B5EF4-FFF2-40B4-BE49-F238E27FC236}">
                <a16:creationId xmlns:a16="http://schemas.microsoft.com/office/drawing/2014/main" id="{E2E1BEE2-9E9A-43ED-A34E-A27826B170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6906" y="3945650"/>
            <a:ext cx="7926526" cy="3830080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10" name="標題 9">
            <a:extLst>
              <a:ext uri="{FF2B5EF4-FFF2-40B4-BE49-F238E27FC236}">
                <a16:creationId xmlns:a16="http://schemas.microsoft.com/office/drawing/2014/main" id="{C7578CCE-B246-45C1-B5D6-D3D138DEB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</a:rPr>
              <a:t>公文製作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</a:rPr>
              <a:t>個人設定</a:t>
            </a:r>
          </a:p>
        </p:txBody>
      </p:sp>
      <p:sp>
        <p:nvSpPr>
          <p:cNvPr id="13" name="文字版面配置區 12">
            <a:extLst>
              <a:ext uri="{FF2B5EF4-FFF2-40B4-BE49-F238E27FC236}">
                <a16:creationId xmlns:a16="http://schemas.microsoft.com/office/drawing/2014/main" id="{2A144714-83F2-4C79-AA61-FF45C10A4E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b="1" dirty="0"/>
              <a:t>2.</a:t>
            </a:r>
            <a:r>
              <a:rPr lang="zh-TW" altLang="en-US" b="1" dirty="0"/>
              <a:t>詞庫設定</a:t>
            </a:r>
          </a:p>
        </p:txBody>
      </p:sp>
      <p:sp>
        <p:nvSpPr>
          <p:cNvPr id="14" name="文字版面配置區 13">
            <a:extLst>
              <a:ext uri="{FF2B5EF4-FFF2-40B4-BE49-F238E27FC236}">
                <a16:creationId xmlns:a16="http://schemas.microsoft.com/office/drawing/2014/main" id="{FD79E394-79D6-4580-BE40-B2CA22BC624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" name="內容版面配置區 3">
            <a:extLst>
              <a:ext uri="{FF2B5EF4-FFF2-40B4-BE49-F238E27FC236}">
                <a16:creationId xmlns:a16="http://schemas.microsoft.com/office/drawing/2014/main" id="{34C817EA-0981-4E1F-8157-B10C16FFC5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7081" y="4567436"/>
            <a:ext cx="2690002" cy="265264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CDE0C42-9F72-4EFF-8948-8BCAE063B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414" y="5241877"/>
            <a:ext cx="5407572" cy="4055679"/>
          </a:xfrm>
          <a:prstGeom prst="rect">
            <a:avLst/>
          </a:prstGeom>
        </p:spPr>
      </p:pic>
      <p:sp>
        <p:nvSpPr>
          <p:cNvPr id="18" name="スライド番号プレースホルダー 6">
            <a:extLst>
              <a:ext uri="{FF2B5EF4-FFF2-40B4-BE49-F238E27FC236}">
                <a16:creationId xmlns:a16="http://schemas.microsoft.com/office/drawing/2014/main" id="{06962244-0606-4818-9DB5-C5EC45A4AA4D}"/>
              </a:ext>
            </a:extLst>
          </p:cNvPr>
          <p:cNvSpPr txBox="1">
            <a:spLocks/>
          </p:cNvSpPr>
          <p:nvPr/>
        </p:nvSpPr>
        <p:spPr>
          <a:xfrm>
            <a:off x="9575254" y="1453114"/>
            <a:ext cx="9793088" cy="5476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632753" rtl="0" eaLnBrk="1" latinLnBrk="0" hangingPunct="1">
              <a:defRPr sz="4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816376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53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29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505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1882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258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634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011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rgbClr val="FF0000"/>
                </a:solidFill>
              </a:rPr>
              <a:t>ODIS.HL.GOV.TW</a:t>
            </a:r>
          </a:p>
        </p:txBody>
      </p:sp>
    </p:spTree>
    <p:extLst>
      <p:ext uri="{BB962C8B-B14F-4D97-AF65-F5344CB8AC3E}">
        <p14:creationId xmlns:p14="http://schemas.microsoft.com/office/powerpoint/2010/main" val="9150031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4">
            <a:extLst>
              <a:ext uri="{FF2B5EF4-FFF2-40B4-BE49-F238E27FC236}">
                <a16:creationId xmlns:a16="http://schemas.microsoft.com/office/drawing/2014/main" id="{5E19FF38-4198-4FC0-A21D-AAE4C60EB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常見問題</a:t>
            </a:r>
          </a:p>
        </p:txBody>
      </p:sp>
      <p:sp>
        <p:nvSpPr>
          <p:cNvPr id="18" name="文字版面配置區 17">
            <a:extLst>
              <a:ext uri="{FF2B5EF4-FFF2-40B4-BE49-F238E27FC236}">
                <a16:creationId xmlns:a16="http://schemas.microsoft.com/office/drawing/2014/main" id="{7BEFF8D4-4C94-43FA-9EF9-81E9CA37C9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60C357E8-4C5A-4C2E-9466-E37D088902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/>
              <a:t>已批核公文取回作業 </a:t>
            </a:r>
            <a:r>
              <a:rPr lang="en-US" altLang="zh-TW" sz="4400" dirty="0">
                <a:solidFill>
                  <a:srgbClr val="0070C0"/>
                </a:solidFill>
              </a:rPr>
              <a:t>Page.14</a:t>
            </a:r>
            <a:endParaRPr lang="zh-TW" altLang="en-US" sz="4400" dirty="0">
              <a:solidFill>
                <a:srgbClr val="0070C0"/>
              </a:solidFill>
            </a:endParaRPr>
          </a:p>
        </p:txBody>
      </p:sp>
      <p:sp>
        <p:nvSpPr>
          <p:cNvPr id="19" name="文字版面配置區 18">
            <a:extLst>
              <a:ext uri="{FF2B5EF4-FFF2-40B4-BE49-F238E27FC236}">
                <a16:creationId xmlns:a16="http://schemas.microsoft.com/office/drawing/2014/main" id="{05136700-95BB-4022-8979-E36E86390D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20" name="文字版面配置區 19">
            <a:extLst>
              <a:ext uri="{FF2B5EF4-FFF2-40B4-BE49-F238E27FC236}">
                <a16:creationId xmlns:a16="http://schemas.microsoft.com/office/drawing/2014/main" id="{F52D400A-7EEE-4460-A3CE-AD6D111BCB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/>
              <a:t>表單取回作業 </a:t>
            </a:r>
            <a:r>
              <a:rPr lang="en-US" altLang="zh-TW" sz="4400" dirty="0">
                <a:solidFill>
                  <a:srgbClr val="0070C0"/>
                </a:solidFill>
              </a:rPr>
              <a:t>Page.15</a:t>
            </a:r>
            <a:endParaRPr lang="zh-TW" altLang="en-US" sz="4400" dirty="0">
              <a:solidFill>
                <a:srgbClr val="0070C0"/>
              </a:solidFill>
            </a:endParaRPr>
          </a:p>
        </p:txBody>
      </p:sp>
      <p:sp>
        <p:nvSpPr>
          <p:cNvPr id="21" name="文字版面配置區 20">
            <a:extLst>
              <a:ext uri="{FF2B5EF4-FFF2-40B4-BE49-F238E27FC236}">
                <a16:creationId xmlns:a16="http://schemas.microsoft.com/office/drawing/2014/main" id="{1156AB8C-A24E-402C-90FE-414B050220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zh-TW" dirty="0"/>
              <a:t>3</a:t>
            </a:r>
            <a:endParaRPr lang="zh-TW" altLang="en-US" dirty="0"/>
          </a:p>
        </p:txBody>
      </p:sp>
      <p:sp>
        <p:nvSpPr>
          <p:cNvPr id="22" name="文字版面配置區 21">
            <a:extLst>
              <a:ext uri="{FF2B5EF4-FFF2-40B4-BE49-F238E27FC236}">
                <a16:creationId xmlns:a16="http://schemas.microsoft.com/office/drawing/2014/main" id="{D880D8C7-1BA2-475A-B1D5-92569EFF0C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/>
              <a:t>未帶憑證設定 </a:t>
            </a:r>
            <a:r>
              <a:rPr lang="en-US" altLang="zh-TW" sz="4400" dirty="0">
                <a:solidFill>
                  <a:srgbClr val="0070C0"/>
                </a:solidFill>
              </a:rPr>
              <a:t>Page.17</a:t>
            </a:r>
            <a:endParaRPr lang="zh-TW" altLang="en-US" sz="4400" dirty="0">
              <a:solidFill>
                <a:srgbClr val="0070C0"/>
              </a:solidFill>
            </a:endParaRPr>
          </a:p>
        </p:txBody>
      </p:sp>
      <p:sp>
        <p:nvSpPr>
          <p:cNvPr id="23" name="文字版面配置區 22">
            <a:extLst>
              <a:ext uri="{FF2B5EF4-FFF2-40B4-BE49-F238E27FC236}">
                <a16:creationId xmlns:a16="http://schemas.microsoft.com/office/drawing/2014/main" id="{AD32D787-EF51-4A9E-B142-388070C1A28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altLang="zh-TW" dirty="0"/>
              <a:t>4</a:t>
            </a:r>
            <a:endParaRPr lang="zh-TW" altLang="en-US" dirty="0"/>
          </a:p>
        </p:txBody>
      </p:sp>
      <p:sp>
        <p:nvSpPr>
          <p:cNvPr id="24" name="文字版面配置區 23">
            <a:extLst>
              <a:ext uri="{FF2B5EF4-FFF2-40B4-BE49-F238E27FC236}">
                <a16:creationId xmlns:a16="http://schemas.microsoft.com/office/drawing/2014/main" id="{9710567B-9221-44EC-B26B-F3BC3930980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/>
              <a:t>補簽追認作業 </a:t>
            </a:r>
            <a:r>
              <a:rPr lang="en-US" altLang="zh-TW" sz="4400" dirty="0">
                <a:solidFill>
                  <a:srgbClr val="0070C0"/>
                </a:solidFill>
              </a:rPr>
              <a:t>Page.18</a:t>
            </a:r>
            <a:endParaRPr lang="zh-TW" altLang="en-US" sz="4400" dirty="0">
              <a:solidFill>
                <a:srgbClr val="0070C0"/>
              </a:solidFill>
            </a:endParaRP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BB09B6C-C7B4-48D5-92E1-E5032C1107F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altLang="zh-TW" dirty="0"/>
              <a:t>5</a:t>
            </a:r>
            <a:endParaRPr lang="zh-TW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904238A5-CFF6-4A7D-930A-27D5FF7AC03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/>
              <a:t>代理人設定 </a:t>
            </a:r>
            <a:r>
              <a:rPr lang="en-US" altLang="zh-TW" sz="4400" dirty="0">
                <a:solidFill>
                  <a:srgbClr val="0070C0"/>
                </a:solidFill>
              </a:rPr>
              <a:t>Page.19</a:t>
            </a:r>
            <a:endParaRPr lang="zh-TW" altLang="en-US" sz="4400" dirty="0"/>
          </a:p>
        </p:txBody>
      </p:sp>
      <p:sp>
        <p:nvSpPr>
          <p:cNvPr id="13" name="スライド番号プレースホルダー 6">
            <a:extLst>
              <a:ext uri="{FF2B5EF4-FFF2-40B4-BE49-F238E27FC236}">
                <a16:creationId xmlns:a16="http://schemas.microsoft.com/office/drawing/2014/main" id="{06962244-0606-4818-9DB5-C5EC45A4AA4D}"/>
              </a:ext>
            </a:extLst>
          </p:cNvPr>
          <p:cNvSpPr txBox="1">
            <a:spLocks/>
          </p:cNvSpPr>
          <p:nvPr/>
        </p:nvSpPr>
        <p:spPr>
          <a:xfrm>
            <a:off x="9575254" y="1453114"/>
            <a:ext cx="9793088" cy="5476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632753" rtl="0" eaLnBrk="1" latinLnBrk="0" hangingPunct="1">
              <a:defRPr sz="4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816376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53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29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505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1882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258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634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011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dirty="0">
                <a:solidFill>
                  <a:srgbClr val="FF0000"/>
                </a:solidFill>
              </a:rPr>
              <a:t>ODIS.HL.GOV.TW</a:t>
            </a:r>
          </a:p>
        </p:txBody>
      </p:sp>
    </p:spTree>
    <p:extLst>
      <p:ext uri="{BB962C8B-B14F-4D97-AF65-F5344CB8AC3E}">
        <p14:creationId xmlns:p14="http://schemas.microsoft.com/office/powerpoint/2010/main" val="2934469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906" y="-658514"/>
            <a:ext cx="3258380" cy="244378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-48405" y="961691"/>
            <a:ext cx="12509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個人練習</a:t>
            </a:r>
            <a:endParaRPr lang="en-US" altLang="zh-TW" sz="66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26382" y="1785272"/>
            <a:ext cx="14856286" cy="2631221"/>
          </a:xfrm>
          <a:prstGeom prst="rect">
            <a:avLst/>
          </a:prstGeom>
          <a:noFill/>
        </p:spPr>
        <p:txBody>
          <a:bodyPr wrap="none" lIns="137148" tIns="68574" rIns="137148" bIns="68574">
            <a:spAutoFit/>
          </a:bodyPr>
          <a:lstStyle/>
          <a:p>
            <a:pPr algn="ctr"/>
            <a:r>
              <a:rPr lang="zh-TW" altLang="en-US" sz="8099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練習網址：</a:t>
            </a:r>
            <a:r>
              <a:rPr lang="en-US" altLang="zh-TW" sz="8099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odistest.hl.gov.tw</a:t>
            </a:r>
          </a:p>
          <a:p>
            <a:pPr algn="ctr"/>
            <a:r>
              <a:rPr lang="zh-TW" altLang="en-US" sz="8099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練習帳號：</a:t>
            </a:r>
            <a:r>
              <a:rPr lang="en-US" altLang="zh-TW" sz="8099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qwe001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3685" y="6695293"/>
            <a:ext cx="4788347" cy="359126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822726" y="4416493"/>
            <a:ext cx="10688479" cy="1384854"/>
          </a:xfrm>
          <a:prstGeom prst="rect">
            <a:avLst/>
          </a:prstGeom>
          <a:noFill/>
        </p:spPr>
        <p:txBody>
          <a:bodyPr wrap="none" lIns="137148" tIns="68574" rIns="137148" bIns="68574">
            <a:spAutoFit/>
          </a:bodyPr>
          <a:lstStyle/>
          <a:p>
            <a:pPr algn="ctr"/>
            <a:r>
              <a:rPr lang="zh-TW" altLang="en-US" sz="8099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練習密碼：</a:t>
            </a:r>
            <a:r>
              <a:rPr lang="en-US" altLang="zh-TW" sz="8099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a123456789</a:t>
            </a:r>
            <a:endParaRPr lang="zh-TW" altLang="en-US" sz="8099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6732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>
            <a:extLst>
              <a:ext uri="{FF2B5EF4-FFF2-40B4-BE49-F238E27FC236}">
                <a16:creationId xmlns:a16="http://schemas.microsoft.com/office/drawing/2014/main" id="{402CB097-3932-4D73-8FA6-384782F8F3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7" b="5877"/>
          <a:stretch>
            <a:fillRect/>
          </a:stretch>
        </p:blipFill>
        <p:spPr/>
      </p:pic>
      <p:sp>
        <p:nvSpPr>
          <p:cNvPr id="19" name="タイトル 1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dirty="0"/>
              <a:t>相關操作文件－可至首頁右側</a:t>
            </a:r>
            <a:r>
              <a:rPr lang="en-US" altLang="zh-TW" b="1" dirty="0"/>
              <a:t>【</a:t>
            </a:r>
            <a:r>
              <a:rPr lang="zh-TW" altLang="en-US" b="1" dirty="0"/>
              <a:t>下載區</a:t>
            </a:r>
            <a:r>
              <a:rPr lang="en-US" altLang="zh-TW" b="1" dirty="0"/>
              <a:t>】</a:t>
            </a:r>
            <a:r>
              <a:rPr lang="zh-TW" altLang="en-US" b="1" dirty="0"/>
              <a:t>查看</a:t>
            </a:r>
            <a:endParaRPr lang="en-US" b="1" dirty="0"/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333701" y="9175948"/>
            <a:ext cx="15620598" cy="864096"/>
          </a:xfrm>
        </p:spPr>
        <p:txBody>
          <a:bodyPr anchor="ctr"/>
          <a:lstStyle/>
          <a:p>
            <a:r>
              <a:rPr lang="zh-TW" altLang="en-US" sz="6000" b="1" dirty="0">
                <a:solidFill>
                  <a:srgbClr val="FF0000"/>
                </a:solidFill>
              </a:rPr>
              <a:t>網址：</a:t>
            </a:r>
            <a:r>
              <a:rPr lang="en-US" altLang="zh-TW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ODIS.HL.GOV.TW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610296"/>
      </p:ext>
    </p:extLst>
  </p:cSld>
  <p:clrMapOvr>
    <a:masterClrMapping/>
  </p:clrMapOvr>
  <p:transition spd="slow" advTm="2669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サブタイトル 11"/>
          <p:cNvSpPr>
            <a:spLocks noGrp="1"/>
          </p:cNvSpPr>
          <p:nvPr>
            <p:ph type="body" sz="quarter" idx="13"/>
          </p:nvPr>
        </p:nvSpPr>
        <p:spPr>
          <a:xfrm>
            <a:off x="5927028" y="2335188"/>
            <a:ext cx="9650468" cy="2088232"/>
          </a:xfrm>
        </p:spPr>
        <p:txBody>
          <a:bodyPr anchor="ctr">
            <a:norm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線上報修 </a:t>
            </a:r>
            <a:r>
              <a:rPr lang="zh-TW" altLang="en-US" sz="4000" b="1" dirty="0">
                <a:solidFill>
                  <a:schemeClr val="accent1">
                    <a:lumMod val="50000"/>
                  </a:schemeClr>
                </a:solidFill>
              </a:rPr>
              <a:t>登入系統＞主畫面＞右側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タイトル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</a:rPr>
              <a:t>問題諮詢管道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圖片版面配置區 14">
            <a:extLst>
              <a:ext uri="{FF2B5EF4-FFF2-40B4-BE49-F238E27FC236}">
                <a16:creationId xmlns:a16="http://schemas.microsoft.com/office/drawing/2014/main" id="{88D5C0BA-E688-4A34-B5AF-2AA9619BF24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298">
            <a:off x="2282111" y="2193092"/>
            <a:ext cx="2336452" cy="2336452"/>
          </a:xfrm>
        </p:spPr>
      </p:pic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A784789-E66C-4F7C-BDEE-39AE869156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66342" y="4797329"/>
            <a:ext cx="10395419" cy="2270092"/>
          </a:xfrm>
        </p:spPr>
        <p:txBody>
          <a:bodyPr anchor="ctr">
            <a:norm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電話客服</a:t>
            </a:r>
            <a:r>
              <a:rPr lang="zh-TW" altLang="en-US" b="1" dirty="0"/>
              <a:t> </a:t>
            </a:r>
            <a:r>
              <a:rPr lang="en-US" altLang="zh-TW" b="1" dirty="0">
                <a:solidFill>
                  <a:schemeClr val="accent1">
                    <a:lumMod val="50000"/>
                  </a:schemeClr>
                </a:solidFill>
              </a:rPr>
              <a:t>03-822-7171(</a:t>
            </a: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</a:rPr>
              <a:t>分機</a:t>
            </a:r>
            <a:r>
              <a:rPr lang="en-US" altLang="zh-TW" b="1" dirty="0">
                <a:solidFill>
                  <a:schemeClr val="accent1">
                    <a:lumMod val="50000"/>
                  </a:schemeClr>
                </a:solidFill>
              </a:rPr>
              <a:t>328</a:t>
            </a: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</a:rPr>
              <a:t>、</a:t>
            </a:r>
            <a:r>
              <a:rPr lang="en-US" altLang="zh-TW" b="1" dirty="0">
                <a:solidFill>
                  <a:schemeClr val="accent1">
                    <a:lumMod val="50000"/>
                  </a:schemeClr>
                </a:solidFill>
              </a:rPr>
              <a:t>329</a:t>
            </a: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</a:rPr>
              <a:t>、</a:t>
            </a:r>
            <a:r>
              <a:rPr lang="en-US" altLang="zh-TW" b="1" dirty="0">
                <a:solidFill>
                  <a:schemeClr val="accent1">
                    <a:lumMod val="50000"/>
                  </a:schemeClr>
                </a:solidFill>
              </a:rPr>
              <a:t>347</a:t>
            </a: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</a:rPr>
              <a:t>、</a:t>
            </a:r>
            <a:r>
              <a:rPr lang="en-US" altLang="zh-TW" b="1" dirty="0">
                <a:solidFill>
                  <a:schemeClr val="accent1">
                    <a:lumMod val="50000"/>
                  </a:schemeClr>
                </a:solidFill>
              </a:rPr>
              <a:t>378)</a:t>
            </a:r>
            <a:endParaRPr lang="zh-TW" alt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圖片版面配置區 16">
            <a:extLst>
              <a:ext uri="{FF2B5EF4-FFF2-40B4-BE49-F238E27FC236}">
                <a16:creationId xmlns:a16="http://schemas.microsoft.com/office/drawing/2014/main" id="{6AD8734A-7103-45D7-A12D-A9778E7E992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298">
            <a:off x="3942198" y="7149019"/>
            <a:ext cx="2336452" cy="2336452"/>
          </a:xfrm>
        </p:spPr>
      </p:pic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E1054E01-6A98-449E-890A-9F6614C63DE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52602" y="7317608"/>
            <a:ext cx="9650468" cy="2088232"/>
          </a:xfrm>
        </p:spPr>
        <p:txBody>
          <a:bodyPr anchor="ctr">
            <a:normAutofit/>
          </a:bodyPr>
          <a:lstStyle/>
          <a:p>
            <a:r>
              <a:rPr lang="en-US" altLang="zh-TW" dirty="0">
                <a:solidFill>
                  <a:schemeClr val="accent1">
                    <a:lumMod val="50000"/>
                  </a:schemeClr>
                </a:solidFill>
              </a:rPr>
              <a:t>service@fkinfo.com </a:t>
            </a:r>
            <a:r>
              <a:rPr lang="zh-TW" altLang="en-US" b="1" dirty="0"/>
              <a:t>電子郵件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9" name="圖片版面配置區 18">
            <a:extLst>
              <a:ext uri="{FF2B5EF4-FFF2-40B4-BE49-F238E27FC236}">
                <a16:creationId xmlns:a16="http://schemas.microsoft.com/office/drawing/2014/main" id="{C6D6699B-5135-4E37-A577-0D77902A2C6A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298">
            <a:off x="13185467" y="4662339"/>
            <a:ext cx="2336452" cy="2336452"/>
          </a:xfrm>
        </p:spPr>
      </p:pic>
      <p:sp>
        <p:nvSpPr>
          <p:cNvPr id="9" name="スライド番号プレースホルダー 6">
            <a:extLst>
              <a:ext uri="{FF2B5EF4-FFF2-40B4-BE49-F238E27FC236}">
                <a16:creationId xmlns:a16="http://schemas.microsoft.com/office/drawing/2014/main" id="{F6A68FF7-506F-40DC-8F4B-29CE86295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02846" y="1327076"/>
            <a:ext cx="6408711" cy="547688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ODIS.HL.GOV.TW</a:t>
            </a:r>
          </a:p>
        </p:txBody>
      </p:sp>
    </p:spTree>
    <p:extLst>
      <p:ext uri="{BB962C8B-B14F-4D97-AF65-F5344CB8AC3E}">
        <p14:creationId xmlns:p14="http://schemas.microsoft.com/office/powerpoint/2010/main" val="787397897"/>
      </p:ext>
    </p:extLst>
  </p:cSld>
  <p:clrMapOvr>
    <a:masterClrMapping/>
  </p:clrMapOvr>
  <p:transition spd="slow" advTm="1772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gendertrender.files.wordpress.com/2013/09/thank-you-no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8"/>
            <a:ext cx="18286413" cy="1028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/>
              <a:t>9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023781" y="1661679"/>
            <a:ext cx="9426517" cy="1800353"/>
          </a:xfrm>
          <a:prstGeom prst="rect">
            <a:avLst/>
          </a:prstGeom>
          <a:noFill/>
        </p:spPr>
        <p:txBody>
          <a:bodyPr wrap="square" lIns="137148" tIns="68574" rIns="137148" bIns="68574">
            <a:spAutoFit/>
          </a:bodyPr>
          <a:lstStyle/>
          <a:p>
            <a:pPr algn="ctr"/>
            <a:r>
              <a:rPr lang="zh-TW" altLang="en-US" sz="10799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課 程 結 束</a:t>
            </a:r>
          </a:p>
        </p:txBody>
      </p:sp>
      <p:sp>
        <p:nvSpPr>
          <p:cNvPr id="5" name="テキスト プレースホルダー 7"/>
          <p:cNvSpPr txBox="1">
            <a:spLocks/>
          </p:cNvSpPr>
          <p:nvPr/>
        </p:nvSpPr>
        <p:spPr>
          <a:xfrm>
            <a:off x="11548051" y="8515197"/>
            <a:ext cx="6768752" cy="1584176"/>
          </a:xfrm>
          <a:prstGeom prst="rect">
            <a:avLst/>
          </a:prstGeom>
        </p:spPr>
        <p:txBody>
          <a:bodyPr anchor="ctr"/>
          <a:lstStyle>
            <a:lvl1pPr marL="0" indent="0" algn="l" defTabSz="1632753" rtl="0" eaLnBrk="1" latinLnBrk="0" hangingPunct="1">
              <a:spcBef>
                <a:spcPct val="20000"/>
              </a:spcBef>
              <a:buFontTx/>
              <a:buNone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8000" indent="-360000" algn="l" defTabSz="1632753" rtl="0" eaLnBrk="1" latinLnBrk="0" hangingPunct="1">
              <a:spcBef>
                <a:spcPct val="20000"/>
              </a:spcBef>
              <a:buFontTx/>
              <a:buChar char="●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8000" indent="-360000" algn="l" defTabSz="1632753" rtl="0" eaLnBrk="1" latinLnBrk="0" hangingPunct="1">
              <a:spcBef>
                <a:spcPct val="20000"/>
              </a:spcBef>
              <a:buFontTx/>
              <a:buChar char="●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Tx/>
              <a:buChar char="●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Tx/>
              <a:buChar char="●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長科系統服務股份有限公司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Future Knowledge 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Infomation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Co.,</a:t>
            </a: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www.fkinfo.com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5921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44981642-2ECD-48F0-9402-405731506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78" y="7196224"/>
            <a:ext cx="2410372" cy="1807779"/>
          </a:xfrm>
          <a:prstGeom prst="rect">
            <a:avLst/>
          </a:prstGeom>
        </p:spPr>
      </p:pic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</a:rPr>
              <a:t>登入與設定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5"/>
          </p:nvPr>
        </p:nvSpPr>
        <p:spPr>
          <a:xfrm>
            <a:off x="7644696" y="2201667"/>
            <a:ext cx="1143846" cy="1080120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9187745" y="2201667"/>
            <a:ext cx="8843326" cy="1064686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02B8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設定：</a:t>
            </a:r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登入帳號並設定密碼</a:t>
            </a:r>
            <a:endParaRPr lang="en-US" sz="3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6"/>
          </p:nvPr>
        </p:nvSpPr>
        <p:spPr>
          <a:xfrm>
            <a:off x="7642397" y="3641826"/>
            <a:ext cx="1143846" cy="1080120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17"/>
          </p:nvPr>
        </p:nvSpPr>
        <p:spPr>
          <a:xfrm>
            <a:off x="9199255" y="3432733"/>
            <a:ext cx="9143208" cy="1766826"/>
          </a:xfrm>
        </p:spPr>
        <p:txBody>
          <a:bodyPr>
            <a:noAutofit/>
          </a:bodyPr>
          <a:lstStyle/>
          <a:p>
            <a:r>
              <a:rPr lang="zh-TW" altLang="en-US" sz="3600" b="1" dirty="0">
                <a:solidFill>
                  <a:srgbClr val="02B8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設定：</a:t>
            </a:r>
            <a:r>
              <a:rPr lang="en-US" altLang="zh-TW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IE</a:t>
            </a:r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</a:t>
            </a:r>
            <a:r>
              <a:rPr lang="en-US" altLang="zh-TW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信任網站設定及</a:t>
            </a:r>
            <a:endParaRPr lang="en-US" altLang="zh-TW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</a:t>
            </a:r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系統環境檢測 </a:t>
            </a:r>
            <a:r>
              <a:rPr lang="en-US" altLang="zh-TW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主畫面</a:t>
            </a:r>
            <a:r>
              <a:rPr lang="en-US" altLang="zh-TW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右側</a:t>
            </a:r>
            <a:r>
              <a:rPr lang="en-US" altLang="zh-TW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(Google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不用設定</a:t>
            </a:r>
            <a:r>
              <a:rPr lang="en-US" altLang="zh-TW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18"/>
          </p:nvPr>
        </p:nvSpPr>
        <p:spPr>
          <a:xfrm>
            <a:off x="7644696" y="5164489"/>
            <a:ext cx="1143846" cy="1080120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19"/>
          </p:nvPr>
        </p:nvSpPr>
        <p:spPr>
          <a:xfrm>
            <a:off x="9199255" y="5199559"/>
            <a:ext cx="8555294" cy="1064686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02B8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安裝：</a:t>
            </a:r>
            <a:r>
              <a:rPr lang="en-US" altLang="zh-TW" sz="3600" b="1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HiCOS</a:t>
            </a:r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卡片管理工具</a:t>
            </a:r>
            <a:r>
              <a:rPr lang="en-US" altLang="zh-TW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自然人憑證</a:t>
            </a:r>
            <a:r>
              <a:rPr lang="en-US" altLang="zh-TW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0"/>
          </p:nvPr>
        </p:nvSpPr>
        <p:spPr>
          <a:xfrm>
            <a:off x="7642395" y="6676657"/>
            <a:ext cx="1143846" cy="1080120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1"/>
          </p:nvPr>
        </p:nvSpPr>
        <p:spPr>
          <a:xfrm>
            <a:off x="9224761" y="6763232"/>
            <a:ext cx="9061651" cy="914140"/>
          </a:xfrm>
        </p:spPr>
        <p:txBody>
          <a:bodyPr>
            <a:noAutofit/>
          </a:bodyPr>
          <a:lstStyle/>
          <a:p>
            <a:r>
              <a:rPr lang="zh-TW" altLang="en-US" sz="3400" b="1" dirty="0">
                <a:solidFill>
                  <a:srgbClr val="02B8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安裝：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HiPKI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簽章元件</a:t>
            </a:r>
            <a:r>
              <a:rPr lang="en-US" altLang="zh-TW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下載區或開啟公文製作</a:t>
            </a:r>
            <a:r>
              <a:rPr lang="en-US" altLang="zh-TW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3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22"/>
          </p:nvPr>
        </p:nvSpPr>
        <p:spPr>
          <a:xfrm>
            <a:off x="7642397" y="8178330"/>
            <a:ext cx="1143846" cy="1080120"/>
          </a:xfrm>
        </p:spPr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23"/>
          </p:nvPr>
        </p:nvSpPr>
        <p:spPr>
          <a:xfrm>
            <a:off x="9224761" y="8123072"/>
            <a:ext cx="8701609" cy="1064686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02B8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匯入：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自然人憑證</a:t>
            </a:r>
            <a:endParaRPr lang="en-US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3"/>
          </p:nvPr>
        </p:nvSpPr>
        <p:spPr>
          <a:xfrm>
            <a:off x="934295" y="2191172"/>
            <a:ext cx="6192688" cy="7043124"/>
          </a:xfrm>
        </p:spPr>
        <p:txBody>
          <a:bodyPr>
            <a:normAutofit/>
          </a:bodyPr>
          <a:lstStyle/>
          <a:p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使用公文系統要先進行哪些設定？</a:t>
            </a:r>
            <a:endParaRPr lang="en-US" sz="7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スライド番号プレースホルダー 6">
            <a:extLst>
              <a:ext uri="{FF2B5EF4-FFF2-40B4-BE49-F238E27FC236}">
                <a16:creationId xmlns:a16="http://schemas.microsoft.com/office/drawing/2014/main" id="{06962244-0606-4818-9DB5-C5EC45A4AA4D}"/>
              </a:ext>
            </a:extLst>
          </p:cNvPr>
          <p:cNvSpPr txBox="1">
            <a:spLocks/>
          </p:cNvSpPr>
          <p:nvPr/>
        </p:nvSpPr>
        <p:spPr>
          <a:xfrm>
            <a:off x="9575254" y="1453114"/>
            <a:ext cx="9793088" cy="5476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632753" rtl="0" eaLnBrk="1" latinLnBrk="0" hangingPunct="1">
              <a:defRPr sz="4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816376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53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29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505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1882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258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634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011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rgbClr val="FF0000"/>
                </a:solidFill>
              </a:rPr>
              <a:t>ODIS.HL.GOV.TW</a:t>
            </a:r>
          </a:p>
        </p:txBody>
      </p:sp>
    </p:spTree>
    <p:extLst>
      <p:ext uri="{BB962C8B-B14F-4D97-AF65-F5344CB8AC3E}">
        <p14:creationId xmlns:p14="http://schemas.microsoft.com/office/powerpoint/2010/main" val="2064877553"/>
      </p:ext>
    </p:extLst>
  </p:cSld>
  <p:clrMapOvr>
    <a:masterClrMapping/>
  </p:clrMapOvr>
  <p:transition spd="slow" advTm="7826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スライド番号プレースホルダー 6">
            <a:extLst>
              <a:ext uri="{FF2B5EF4-FFF2-40B4-BE49-F238E27FC236}">
                <a16:creationId xmlns:a16="http://schemas.microsoft.com/office/drawing/2014/main" id="{06962244-0606-4818-9DB5-C5EC45A4AA4D}"/>
              </a:ext>
            </a:extLst>
          </p:cNvPr>
          <p:cNvSpPr txBox="1">
            <a:spLocks/>
          </p:cNvSpPr>
          <p:nvPr/>
        </p:nvSpPr>
        <p:spPr>
          <a:xfrm>
            <a:off x="9575254" y="1453114"/>
            <a:ext cx="9793088" cy="5476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632753" rtl="0" eaLnBrk="1" latinLnBrk="0" hangingPunct="1">
              <a:defRPr sz="4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816376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53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29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505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1882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258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634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011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rgbClr val="FF0000"/>
                </a:solidFill>
              </a:rPr>
              <a:t>ODIS.HL.GOV.TW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FC1EBED-9F29-45A0-8DE2-234872301CCB}"/>
              </a:ext>
            </a:extLst>
          </p:cNvPr>
          <p:cNvGrpSpPr/>
          <p:nvPr/>
        </p:nvGrpSpPr>
        <p:grpSpPr>
          <a:xfrm>
            <a:off x="1294334" y="2007997"/>
            <a:ext cx="14473608" cy="8103487"/>
            <a:chOff x="1294334" y="2007997"/>
            <a:chExt cx="14473608" cy="8103487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7D3AE65F-3CD3-47D3-AEDF-1BB004A10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4334" y="2007997"/>
              <a:ext cx="14473608" cy="8103487"/>
            </a:xfrm>
            <a:prstGeom prst="rect">
              <a:avLst/>
            </a:prstGeom>
          </p:spPr>
        </p:pic>
        <p:sp>
          <p:nvSpPr>
            <p:cNvPr id="23" name="圓角矩形圖說文字 14"/>
            <p:cNvSpPr>
              <a:spLocks noChangeArrowheads="1"/>
            </p:cNvSpPr>
            <p:nvPr/>
          </p:nvSpPr>
          <p:spPr bwMode="auto">
            <a:xfrm>
              <a:off x="5902846" y="5664679"/>
              <a:ext cx="7488832" cy="1655739"/>
            </a:xfrm>
            <a:prstGeom prst="wedgeRoundRectCallout">
              <a:avLst>
                <a:gd name="adj1" fmla="val -61236"/>
                <a:gd name="adj2" fmla="val 53231"/>
                <a:gd name="adj3" fmla="val 16667"/>
              </a:avLst>
            </a:prstGeom>
            <a:solidFill>
              <a:srgbClr val="FFFFFF"/>
            </a:solidFill>
            <a:ln w="25400" cap="rnd" algn="ctr">
              <a:solidFill>
                <a:srgbClr val="FF0000"/>
              </a:solidFill>
              <a:round/>
              <a:headEnd/>
              <a:tailEnd/>
            </a:ln>
          </p:spPr>
          <p:txBody>
            <a:bodyPr lIns="137151" tIns="68575" rIns="137151" bIns="68575"/>
            <a:lstStyle>
              <a:lvl1pPr defTabSz="111125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rgbClr val="7F7F7F"/>
                  </a:solidFill>
                  <a:latin typeface="Century Gothic" pitchFamily="34" charset="0"/>
                  <a:ea typeface="新細明體" charset="-120"/>
                </a:defRPr>
              </a:lvl1pPr>
              <a:lvl2pPr marL="742950" indent="-285750" defTabSz="1111250" eaLnBrk="0" hangingPunct="0">
                <a:spcBef>
                  <a:spcPct val="20000"/>
                </a:spcBef>
                <a:buFont typeface="Courier New" pitchFamily="49" charset="0"/>
                <a:buChar char="o"/>
                <a:defRPr sz="1600">
                  <a:solidFill>
                    <a:srgbClr val="7F7F7F"/>
                  </a:solidFill>
                  <a:latin typeface="Century Gothic" pitchFamily="34" charset="0"/>
                  <a:ea typeface="新細明體" charset="-120"/>
                </a:defRPr>
              </a:lvl2pPr>
              <a:lvl3pPr marL="1143000" indent="-228600" defTabSz="1111250" eaLnBrk="0" hangingPunct="0">
                <a:spcBef>
                  <a:spcPct val="20000"/>
                </a:spcBef>
                <a:buFont typeface="Arial" charset="0"/>
                <a:buChar char="•"/>
                <a:defRPr sz="1600">
                  <a:solidFill>
                    <a:srgbClr val="7F7F7F"/>
                  </a:solidFill>
                  <a:latin typeface="Century Gothic" pitchFamily="34" charset="0"/>
                  <a:ea typeface="新細明體" charset="-120"/>
                </a:defRPr>
              </a:lvl3pPr>
              <a:lvl4pPr marL="1600200" indent="-228600" defTabSz="1111250" eaLnBrk="0" hangingPunct="0">
                <a:spcBef>
                  <a:spcPct val="20000"/>
                </a:spcBef>
                <a:buFont typeface="Courier New" pitchFamily="49" charset="0"/>
                <a:buChar char="o"/>
                <a:defRPr sz="1600">
                  <a:solidFill>
                    <a:srgbClr val="7F7F7F"/>
                  </a:solidFill>
                  <a:latin typeface="Century Gothic" pitchFamily="34" charset="0"/>
                  <a:ea typeface="新細明體" charset="-120"/>
                </a:defRPr>
              </a:lvl4pPr>
              <a:lvl5pPr marL="2057400" indent="-228600" defTabSz="1111250" eaLnBrk="0" hangingPunct="0">
                <a:spcBef>
                  <a:spcPct val="20000"/>
                </a:spcBef>
                <a:buFont typeface="Arial" charset="0"/>
                <a:buChar char="•"/>
                <a:defRPr sz="1600">
                  <a:solidFill>
                    <a:srgbClr val="7F7F7F"/>
                  </a:solidFill>
                  <a:latin typeface="Century Gothic" pitchFamily="34" charset="0"/>
                  <a:ea typeface="新細明體" charset="-120"/>
                </a:defRPr>
              </a:lvl5pPr>
              <a:lvl6pPr marL="2514600" indent="-228600" defTabSz="11112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7F7F7F"/>
                  </a:solidFill>
                  <a:latin typeface="Century Gothic" pitchFamily="34" charset="0"/>
                  <a:ea typeface="新細明體" charset="-120"/>
                </a:defRPr>
              </a:lvl6pPr>
              <a:lvl7pPr marL="2971800" indent="-228600" defTabSz="11112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7F7F7F"/>
                  </a:solidFill>
                  <a:latin typeface="Century Gothic" pitchFamily="34" charset="0"/>
                  <a:ea typeface="新細明體" charset="-120"/>
                </a:defRPr>
              </a:lvl7pPr>
              <a:lvl8pPr marL="3429000" indent="-228600" defTabSz="11112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7F7F7F"/>
                  </a:solidFill>
                  <a:latin typeface="Century Gothic" pitchFamily="34" charset="0"/>
                  <a:ea typeface="新細明體" charset="-120"/>
                </a:defRPr>
              </a:lvl8pPr>
              <a:lvl9pPr marL="3886200" indent="-228600" defTabSz="11112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7F7F7F"/>
                  </a:solidFill>
                  <a:latin typeface="Century Gothic" pitchFamily="34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40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帳號：系統維護人員通知</a:t>
              </a:r>
              <a:endParaRPr lang="en-US" altLang="zh-TW" sz="4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eaLnBrk="1" hangingPunct="1">
                <a:spcBef>
                  <a:spcPts val="900"/>
                </a:spcBef>
                <a:buNone/>
              </a:pPr>
              <a:r>
                <a:rPr lang="zh-TW" altLang="en-US" sz="40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密碼：</a:t>
              </a:r>
              <a:r>
                <a:rPr lang="en-US" altLang="zh-TW" sz="40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8</a:t>
              </a:r>
              <a:r>
                <a:rPr lang="zh-TW" altLang="en-US" sz="40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位以上</a:t>
              </a:r>
              <a:r>
                <a:rPr lang="en-US" altLang="zh-TW" sz="40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(</a:t>
              </a:r>
              <a:r>
                <a:rPr lang="zh-TW" altLang="en-US" sz="40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含</a:t>
              </a:r>
              <a:r>
                <a:rPr lang="zh-TW" altLang="en-US" sz="40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英、數字</a:t>
              </a:r>
              <a:r>
                <a:rPr lang="en-US" altLang="zh-TW" sz="40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)</a:t>
              </a:r>
              <a:endParaRPr lang="zh-TW" altLang="en-US" sz="4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4" name="圓角矩形圖說文字 6"/>
            <p:cNvSpPr>
              <a:spLocks noChangeArrowheads="1"/>
            </p:cNvSpPr>
            <p:nvPr/>
          </p:nvSpPr>
          <p:spPr bwMode="auto">
            <a:xfrm>
              <a:off x="5890628" y="7879804"/>
              <a:ext cx="4908762" cy="960587"/>
            </a:xfrm>
            <a:prstGeom prst="wedgeRoundRectCallout">
              <a:avLst>
                <a:gd name="adj1" fmla="val -64786"/>
                <a:gd name="adj2" fmla="val 55168"/>
                <a:gd name="adj3" fmla="val 16667"/>
              </a:avLst>
            </a:prstGeom>
            <a:solidFill>
              <a:schemeClr val="bg1"/>
            </a:solidFill>
            <a:ln w="25400" cap="rnd" algn="ctr">
              <a:solidFill>
                <a:srgbClr val="FF0000"/>
              </a:solidFill>
              <a:round/>
              <a:headEnd/>
              <a:tailEnd/>
            </a:ln>
          </p:spPr>
          <p:txBody>
            <a:bodyPr lIns="137151" tIns="68575" rIns="137151" bIns="68575"/>
            <a:lstStyle>
              <a:lvl1pPr defTabSz="111125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rgbClr val="7F7F7F"/>
                  </a:solidFill>
                  <a:latin typeface="Century Gothic" pitchFamily="34" charset="0"/>
                  <a:ea typeface="新細明體" charset="-120"/>
                </a:defRPr>
              </a:lvl1pPr>
              <a:lvl2pPr marL="742950" indent="-285750" defTabSz="1111250" eaLnBrk="0" hangingPunct="0">
                <a:spcBef>
                  <a:spcPct val="20000"/>
                </a:spcBef>
                <a:buFont typeface="Courier New" pitchFamily="49" charset="0"/>
                <a:buChar char="o"/>
                <a:defRPr sz="1600">
                  <a:solidFill>
                    <a:srgbClr val="7F7F7F"/>
                  </a:solidFill>
                  <a:latin typeface="Century Gothic" pitchFamily="34" charset="0"/>
                  <a:ea typeface="新細明體" charset="-120"/>
                </a:defRPr>
              </a:lvl2pPr>
              <a:lvl3pPr marL="1143000" indent="-228600" defTabSz="1111250" eaLnBrk="0" hangingPunct="0">
                <a:spcBef>
                  <a:spcPct val="20000"/>
                </a:spcBef>
                <a:buFont typeface="Arial" charset="0"/>
                <a:buChar char="•"/>
                <a:defRPr sz="1600">
                  <a:solidFill>
                    <a:srgbClr val="7F7F7F"/>
                  </a:solidFill>
                  <a:latin typeface="Century Gothic" pitchFamily="34" charset="0"/>
                  <a:ea typeface="新細明體" charset="-120"/>
                </a:defRPr>
              </a:lvl3pPr>
              <a:lvl4pPr marL="1600200" indent="-228600" defTabSz="1111250" eaLnBrk="0" hangingPunct="0">
                <a:spcBef>
                  <a:spcPct val="20000"/>
                </a:spcBef>
                <a:buFont typeface="Courier New" pitchFamily="49" charset="0"/>
                <a:buChar char="o"/>
                <a:defRPr sz="1600">
                  <a:solidFill>
                    <a:srgbClr val="7F7F7F"/>
                  </a:solidFill>
                  <a:latin typeface="Century Gothic" pitchFamily="34" charset="0"/>
                  <a:ea typeface="新細明體" charset="-120"/>
                </a:defRPr>
              </a:lvl4pPr>
              <a:lvl5pPr marL="2057400" indent="-228600" defTabSz="1111250" eaLnBrk="0" hangingPunct="0">
                <a:spcBef>
                  <a:spcPct val="20000"/>
                </a:spcBef>
                <a:buFont typeface="Arial" charset="0"/>
                <a:buChar char="•"/>
                <a:defRPr sz="1600">
                  <a:solidFill>
                    <a:srgbClr val="7F7F7F"/>
                  </a:solidFill>
                  <a:latin typeface="Century Gothic" pitchFamily="34" charset="0"/>
                  <a:ea typeface="新細明體" charset="-120"/>
                </a:defRPr>
              </a:lvl5pPr>
              <a:lvl6pPr marL="2514600" indent="-228600" defTabSz="11112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7F7F7F"/>
                  </a:solidFill>
                  <a:latin typeface="Century Gothic" pitchFamily="34" charset="0"/>
                  <a:ea typeface="新細明體" charset="-120"/>
                </a:defRPr>
              </a:lvl6pPr>
              <a:lvl7pPr marL="2971800" indent="-228600" defTabSz="11112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7F7F7F"/>
                  </a:solidFill>
                  <a:latin typeface="Century Gothic" pitchFamily="34" charset="0"/>
                  <a:ea typeface="新細明體" charset="-120"/>
                </a:defRPr>
              </a:lvl7pPr>
              <a:lvl8pPr marL="3429000" indent="-228600" defTabSz="11112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7F7F7F"/>
                  </a:solidFill>
                  <a:latin typeface="Century Gothic" pitchFamily="34" charset="0"/>
                  <a:ea typeface="新細明體" charset="-120"/>
                </a:defRPr>
              </a:lvl8pPr>
              <a:lvl9pPr marL="3886200" indent="-228600" defTabSz="11112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600">
                  <a:solidFill>
                    <a:srgbClr val="7F7F7F"/>
                  </a:solidFill>
                  <a:latin typeface="Century Gothic" pitchFamily="34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44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使用</a:t>
              </a:r>
              <a:r>
                <a:rPr lang="zh-TW" altLang="en-US" sz="44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憑證登入</a:t>
              </a:r>
            </a:p>
          </p:txBody>
        </p:sp>
      </p:grpSp>
      <p:sp>
        <p:nvSpPr>
          <p:cNvPr id="11" name="タイトル 9">
            <a:extLst>
              <a:ext uri="{FF2B5EF4-FFF2-40B4-BE49-F238E27FC236}">
                <a16:creationId xmlns:a16="http://schemas.microsoft.com/office/drawing/2014/main" id="{509B2357-5834-4108-B0B4-E19D21521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18964"/>
            <a:ext cx="18286413" cy="987125"/>
          </a:xfrm>
        </p:spPr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</a:rPr>
              <a:t>登入帳號並設定密碼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42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スライド番号プレースホルダー 6">
            <a:extLst>
              <a:ext uri="{FF2B5EF4-FFF2-40B4-BE49-F238E27FC236}">
                <a16:creationId xmlns:a16="http://schemas.microsoft.com/office/drawing/2014/main" id="{06962244-0606-4818-9DB5-C5EC45A4AA4D}"/>
              </a:ext>
            </a:extLst>
          </p:cNvPr>
          <p:cNvSpPr txBox="1">
            <a:spLocks/>
          </p:cNvSpPr>
          <p:nvPr/>
        </p:nvSpPr>
        <p:spPr>
          <a:xfrm>
            <a:off x="9575254" y="1453114"/>
            <a:ext cx="9793088" cy="5476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632753" rtl="0" eaLnBrk="1" latinLnBrk="0" hangingPunct="1">
              <a:defRPr sz="4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816376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53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29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505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1882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258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634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011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rgbClr val="FF0000"/>
                </a:solidFill>
              </a:rPr>
              <a:t>ODIS.HL.GOV.TW</a:t>
            </a:r>
          </a:p>
        </p:txBody>
      </p:sp>
      <p:sp>
        <p:nvSpPr>
          <p:cNvPr id="11" name="タイトル 9">
            <a:extLst>
              <a:ext uri="{FF2B5EF4-FFF2-40B4-BE49-F238E27FC236}">
                <a16:creationId xmlns:a16="http://schemas.microsoft.com/office/drawing/2014/main" id="{509B2357-5834-4108-B0B4-E19D21521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18964"/>
            <a:ext cx="18286413" cy="987125"/>
          </a:xfrm>
        </p:spPr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</a:rPr>
              <a:t>登入帳號並設定密碼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FB3B525-38F4-4124-9904-3C46F2DDE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2" y="2767236"/>
            <a:ext cx="17726303" cy="576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9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スライド番号プレースホルダー 6">
            <a:extLst>
              <a:ext uri="{FF2B5EF4-FFF2-40B4-BE49-F238E27FC236}">
                <a16:creationId xmlns:a16="http://schemas.microsoft.com/office/drawing/2014/main" id="{06962244-0606-4818-9DB5-C5EC45A4AA4D}"/>
              </a:ext>
            </a:extLst>
          </p:cNvPr>
          <p:cNvSpPr txBox="1">
            <a:spLocks/>
          </p:cNvSpPr>
          <p:nvPr/>
        </p:nvSpPr>
        <p:spPr>
          <a:xfrm>
            <a:off x="9575254" y="1453114"/>
            <a:ext cx="9793088" cy="5476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632753" rtl="0" eaLnBrk="1" latinLnBrk="0" hangingPunct="1">
              <a:defRPr sz="4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816376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53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29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505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1882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258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634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011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rgbClr val="FF0000"/>
                </a:solidFill>
              </a:rPr>
              <a:t>ODIS.HL.GOV.TW</a:t>
            </a:r>
          </a:p>
        </p:txBody>
      </p:sp>
      <p:sp>
        <p:nvSpPr>
          <p:cNvPr id="11" name="タイトル 9">
            <a:extLst>
              <a:ext uri="{FF2B5EF4-FFF2-40B4-BE49-F238E27FC236}">
                <a16:creationId xmlns:a16="http://schemas.microsoft.com/office/drawing/2014/main" id="{509B2357-5834-4108-B0B4-E19D21521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18964"/>
            <a:ext cx="18286413" cy="987125"/>
          </a:xfrm>
        </p:spPr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</a:rPr>
              <a:t>信任網站設定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4BD8B17-956A-4BCA-8294-E7BB0327F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430" y="2000802"/>
            <a:ext cx="12817424" cy="811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9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スライド番号プレースホルダー 6">
            <a:extLst>
              <a:ext uri="{FF2B5EF4-FFF2-40B4-BE49-F238E27FC236}">
                <a16:creationId xmlns:a16="http://schemas.microsoft.com/office/drawing/2014/main" id="{06962244-0606-4818-9DB5-C5EC45A4AA4D}"/>
              </a:ext>
            </a:extLst>
          </p:cNvPr>
          <p:cNvSpPr txBox="1">
            <a:spLocks/>
          </p:cNvSpPr>
          <p:nvPr/>
        </p:nvSpPr>
        <p:spPr>
          <a:xfrm>
            <a:off x="9575254" y="1453114"/>
            <a:ext cx="9793088" cy="5476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632753" rtl="0" eaLnBrk="1" latinLnBrk="0" hangingPunct="1">
              <a:defRPr sz="4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816376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53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29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505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1882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258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634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011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rgbClr val="FF0000"/>
                </a:solidFill>
              </a:rPr>
              <a:t>ODIS.HL.GOV.TW</a:t>
            </a:r>
          </a:p>
        </p:txBody>
      </p:sp>
      <p:sp>
        <p:nvSpPr>
          <p:cNvPr id="11" name="タイトル 9">
            <a:extLst>
              <a:ext uri="{FF2B5EF4-FFF2-40B4-BE49-F238E27FC236}">
                <a16:creationId xmlns:a16="http://schemas.microsoft.com/office/drawing/2014/main" id="{509B2357-5834-4108-B0B4-E19D21521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18964"/>
            <a:ext cx="18286413" cy="987125"/>
          </a:xfrm>
        </p:spPr>
        <p:txBody>
          <a:bodyPr/>
          <a:lstStyle/>
          <a:p>
            <a:r>
              <a:rPr lang="zh-TW" altLang="en-US" dirty="0">
                <a:solidFill>
                  <a:schemeClr val="accent1">
                    <a:lumMod val="50000"/>
                  </a:schemeClr>
                </a:solidFill>
              </a:rPr>
              <a:t>系統環境檢測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BCB6F24-6DC2-49D6-9FCF-06BBD5F4C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22" y="2014824"/>
            <a:ext cx="13105456" cy="796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8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標題 24">
            <a:extLst>
              <a:ext uri="{FF2B5EF4-FFF2-40B4-BE49-F238E27FC236}">
                <a16:creationId xmlns:a16="http://schemas.microsoft.com/office/drawing/2014/main" id="{D4C30235-8317-4A57-9275-D4F8263F9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>
                <a:solidFill>
                  <a:schemeClr val="accent1">
                    <a:lumMod val="50000"/>
                  </a:schemeClr>
                </a:solidFill>
              </a:rPr>
              <a:t>HiCOS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</a:rPr>
              <a:t>卡片管理工具</a:t>
            </a:r>
          </a:p>
        </p:txBody>
      </p:sp>
      <p:sp>
        <p:nvSpPr>
          <p:cNvPr id="10" name="スライド番号プレースホルダー 6">
            <a:extLst>
              <a:ext uri="{FF2B5EF4-FFF2-40B4-BE49-F238E27FC236}">
                <a16:creationId xmlns:a16="http://schemas.microsoft.com/office/drawing/2014/main" id="{06962244-0606-4818-9DB5-C5EC45A4AA4D}"/>
              </a:ext>
            </a:extLst>
          </p:cNvPr>
          <p:cNvSpPr txBox="1">
            <a:spLocks/>
          </p:cNvSpPr>
          <p:nvPr/>
        </p:nvSpPr>
        <p:spPr>
          <a:xfrm>
            <a:off x="9575254" y="1453114"/>
            <a:ext cx="9793088" cy="5476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632753" rtl="0" eaLnBrk="1" latinLnBrk="0" hangingPunct="1">
              <a:defRPr sz="40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816376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53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129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505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1882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258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634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011" algn="l" defTabSz="1632753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b="1" dirty="0">
                <a:solidFill>
                  <a:srgbClr val="FF0000"/>
                </a:solidFill>
              </a:rPr>
              <a:t>ODIS.HL.GOV.TW</a:t>
            </a:r>
          </a:p>
        </p:txBody>
      </p:sp>
      <p:sp>
        <p:nvSpPr>
          <p:cNvPr id="32" name="テキスト プレースホルダー 10">
            <a:extLst>
              <a:ext uri="{FF2B5EF4-FFF2-40B4-BE49-F238E27FC236}">
                <a16:creationId xmlns:a16="http://schemas.microsoft.com/office/drawing/2014/main" id="{91694BB4-545C-4F13-A4CB-56185743F4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8270" y="1992602"/>
            <a:ext cx="17209912" cy="1854754"/>
          </a:xfrm>
        </p:spPr>
        <p:txBody>
          <a:bodyPr>
            <a:normAutofit lnSpcReduction="10000"/>
          </a:bodyPr>
          <a:lstStyle/>
          <a:p>
            <a: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請優先安裝</a:t>
            </a:r>
            <a:r>
              <a:rPr lang="en-US" altLang="zh-TW" sz="36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HiCOS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若電腦已有安裝</a:t>
            </a:r>
            <a:r>
              <a:rPr lang="en-US" altLang="zh-TW" sz="36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HiCOS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，但為</a:t>
            </a:r>
            <a: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106/08/01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以後換發之新版自然人憑證，請務必至內政部憑證管理中心安裝最新版本。</a:t>
            </a:r>
            <a:endParaRPr lang="en-US" sz="3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525DDC5F-083A-44E5-8D2B-6D566B432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14" y="3862227"/>
            <a:ext cx="17928182" cy="557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0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ira Title">
  <a:themeElements>
    <a:clrScheme name="ユーザー定義 4">
      <a:dk1>
        <a:srgbClr val="3F3F3F"/>
      </a:dk1>
      <a:lt1>
        <a:sysClr val="window" lastClr="FFFFFF"/>
      </a:lt1>
      <a:dk2>
        <a:srgbClr val="3F3F3F"/>
      </a:dk2>
      <a:lt2>
        <a:srgbClr val="EEECE1"/>
      </a:lt2>
      <a:accent1>
        <a:srgbClr val="02B8AD"/>
      </a:accent1>
      <a:accent2>
        <a:srgbClr val="BBFF37"/>
      </a:accent2>
      <a:accent3>
        <a:srgbClr val="F00082"/>
      </a:accent3>
      <a:accent4>
        <a:srgbClr val="00B0F0"/>
      </a:accent4>
      <a:accent5>
        <a:srgbClr val="4BACC6"/>
      </a:accent5>
      <a:accent6>
        <a:srgbClr val="F79646"/>
      </a:accent6>
      <a:hlink>
        <a:srgbClr val="02B8AD"/>
      </a:hlink>
      <a:folHlink>
        <a:srgbClr val="BBFF37"/>
      </a:folHlink>
    </a:clrScheme>
    <a:fontScheme name="Mira">
      <a:majorFont>
        <a:latin typeface="Dense"/>
        <a:ea typeface="Capella Bold"/>
        <a:cs typeface=""/>
      </a:majorFont>
      <a:minorFont>
        <a:latin typeface="Encode Sans Narrow Light"/>
        <a:ea typeface="Capella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ira Contents">
  <a:themeElements>
    <a:clrScheme name="Mira">
      <a:dk1>
        <a:srgbClr val="3F3F3F"/>
      </a:dk1>
      <a:lt1>
        <a:sysClr val="window" lastClr="FFFFFF"/>
      </a:lt1>
      <a:dk2>
        <a:srgbClr val="3F3F3F"/>
      </a:dk2>
      <a:lt2>
        <a:srgbClr val="EEECE1"/>
      </a:lt2>
      <a:accent1>
        <a:srgbClr val="02B8AD"/>
      </a:accent1>
      <a:accent2>
        <a:srgbClr val="BBFF37"/>
      </a:accent2>
      <a:accent3>
        <a:srgbClr val="F00082"/>
      </a:accent3>
      <a:accent4>
        <a:srgbClr val="00B0F0"/>
      </a:accent4>
      <a:accent5>
        <a:srgbClr val="4BACC6"/>
      </a:accent5>
      <a:accent6>
        <a:srgbClr val="F79646"/>
      </a:accent6>
      <a:hlink>
        <a:srgbClr val="02B8AD"/>
      </a:hlink>
      <a:folHlink>
        <a:srgbClr val="BBFF37"/>
      </a:folHlink>
    </a:clrScheme>
    <a:fontScheme name="Mira">
      <a:majorFont>
        <a:latin typeface="Dense"/>
        <a:ea typeface="Capella Bold"/>
        <a:cs typeface=""/>
      </a:majorFont>
      <a:minorFont>
        <a:latin typeface="Encode Sans Narrow Light"/>
        <a:ea typeface="Capella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2B8AD">
            <a:alpha val="40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>
              <a:lumMod val="60000"/>
              <a:lumOff val="4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25990</TotalTime>
  <Words>723</Words>
  <Application>Microsoft Office PowerPoint</Application>
  <PresentationFormat>自訂</PresentationFormat>
  <Paragraphs>139</Paragraphs>
  <Slides>35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35</vt:i4>
      </vt:variant>
    </vt:vector>
  </HeadingPairs>
  <TitlesOfParts>
    <vt:vector size="44" baseType="lpstr">
      <vt:lpstr>Dense</vt:lpstr>
      <vt:lpstr>Encode Sans Narrow Light</vt:lpstr>
      <vt:lpstr>微軟正黑體</vt:lpstr>
      <vt:lpstr>標楷體</vt:lpstr>
      <vt:lpstr>Arial</vt:lpstr>
      <vt:lpstr>Calibri</vt:lpstr>
      <vt:lpstr>Times New Roman</vt:lpstr>
      <vt:lpstr>Mira Title</vt:lpstr>
      <vt:lpstr>Mira Contents</vt:lpstr>
      <vt:lpstr>花蓮縣政府  公文系統教育訓練</vt:lpstr>
      <vt:lpstr>長科公文系統</vt:lpstr>
      <vt:lpstr>系統導入時程</vt:lpstr>
      <vt:lpstr>登入與設定</vt:lpstr>
      <vt:lpstr>登入帳號並設定密碼</vt:lpstr>
      <vt:lpstr>登入帳號並設定密碼</vt:lpstr>
      <vt:lpstr>信任網站設定</vt:lpstr>
      <vt:lpstr>系統環境檢測</vt:lpstr>
      <vt:lpstr>HiCOS卡片管理工具</vt:lpstr>
      <vt:lpstr>HiPKI簽章元件-下載點1</vt:lpstr>
      <vt:lpstr>HiPKI簽章元件-下載點2</vt:lpstr>
      <vt:lpstr>HiPKI簽章元件-安裝</vt:lpstr>
      <vt:lpstr>自然人憑證</vt:lpstr>
      <vt:lpstr>瀏覽器設定-IE11移除相容性檢視設定</vt:lpstr>
      <vt:lpstr>瀏覽器設定-Chrome允許封鎖視窗</vt:lpstr>
      <vt:lpstr>主管批核作業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主管批核作業</vt:lpstr>
      <vt:lpstr>公文製作-個人設定</vt:lpstr>
      <vt:lpstr>常見問題</vt:lpstr>
      <vt:lpstr>PowerPoint 簡報</vt:lpstr>
      <vt:lpstr>相關操作文件－可至首頁右側【下載區】查看</vt:lpstr>
      <vt:lpstr>問題諮詢管道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 - Emerald</dc:title>
  <dc:creator>Jun</dc:creator>
  <cp:lastModifiedBy>VICKY</cp:lastModifiedBy>
  <cp:revision>266</cp:revision>
  <dcterms:created xsi:type="dcterms:W3CDTF">2014-05-31T17:00:12Z</dcterms:created>
  <dcterms:modified xsi:type="dcterms:W3CDTF">2019-03-18T02:20:52Z</dcterms:modified>
</cp:coreProperties>
</file>