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1"/>
  </p:notesMasterIdLst>
  <p:handoutMasterIdLst>
    <p:handoutMasterId r:id="rId32"/>
  </p:handoutMasterIdLst>
  <p:sldIdLst>
    <p:sldId id="301" r:id="rId3"/>
    <p:sldId id="321" r:id="rId4"/>
    <p:sldId id="302" r:id="rId5"/>
    <p:sldId id="306" r:id="rId6"/>
    <p:sldId id="322" r:id="rId7"/>
    <p:sldId id="311" r:id="rId8"/>
    <p:sldId id="312" r:id="rId9"/>
    <p:sldId id="313" r:id="rId10"/>
    <p:sldId id="318" r:id="rId11"/>
    <p:sldId id="310" r:id="rId12"/>
    <p:sldId id="315" r:id="rId13"/>
    <p:sldId id="316" r:id="rId14"/>
    <p:sldId id="314" r:id="rId15"/>
    <p:sldId id="319" r:id="rId16"/>
    <p:sldId id="320" r:id="rId17"/>
    <p:sldId id="261" r:id="rId18"/>
    <p:sldId id="296" r:id="rId19"/>
    <p:sldId id="303" r:id="rId20"/>
    <p:sldId id="328" r:id="rId21"/>
    <p:sldId id="295" r:id="rId22"/>
    <p:sldId id="297" r:id="rId23"/>
    <p:sldId id="327" r:id="rId24"/>
    <p:sldId id="323" r:id="rId25"/>
    <p:sldId id="324" r:id="rId26"/>
    <p:sldId id="325" r:id="rId27"/>
    <p:sldId id="298" r:id="rId28"/>
    <p:sldId id="299" r:id="rId29"/>
    <p:sldId id="300" r:id="rId30"/>
  </p:sldIdLst>
  <p:sldSz cx="18286413" cy="10287000"/>
  <p:notesSz cx="9926638" cy="6797675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A6"/>
    <a:srgbClr val="02B8AD"/>
    <a:srgbClr val="CC66FF"/>
    <a:srgbClr val="000000"/>
    <a:srgbClr val="BBFF37"/>
    <a:srgbClr val="686868"/>
    <a:srgbClr val="525252"/>
    <a:srgbClr val="DEFD27"/>
    <a:srgbClr val="3B3B3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43" d="100"/>
          <a:sy n="43" d="100"/>
        </p:scale>
        <p:origin x="-846" y="-10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BFA6-89EB-4D76-957E-E1C3AE8B4D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09484-7E19-44C5-BBA7-95554098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B5F9-9D2A-4583-AD64-D8BB94702748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9FC20-7366-4A0C-AA7D-F4AAF6FB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9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80AA-6073-4EBF-AB8B-AB0DF124EA1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81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302446" y="5719564"/>
            <a:ext cx="13681520" cy="1584176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3600" i="0" baseline="0">
                <a:solidFill>
                  <a:schemeClr val="accent1"/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</a:p>
          <a:p>
            <a:r>
              <a:rPr lang="en-US" dirty="0"/>
              <a:t>Sub Title Here</a:t>
            </a: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45" y="4947478"/>
            <a:ext cx="12313369" cy="8568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30" y="4475196"/>
            <a:ext cx="11019680" cy="1368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955656" y="4207396"/>
            <a:ext cx="12380238" cy="1401766"/>
          </a:xfrm>
        </p:spPr>
        <p:txBody>
          <a:bodyPr anchor="b">
            <a:noAutofit/>
          </a:bodyPr>
          <a:lstStyle>
            <a:lvl1pPr algn="ctr">
              <a:lnSpc>
                <a:spcPts val="9000"/>
              </a:lnSpc>
              <a:defRPr sz="9600"/>
            </a:lvl1pPr>
          </a:lstStyle>
          <a:p>
            <a:r>
              <a:rPr lang="en-US" altLang="ja-JP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21226749">
            <a:off x="2590413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054230">
            <a:off x="2290842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302445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15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956047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942406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226749">
            <a:off x="7929567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054230">
            <a:off x="7629996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1599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20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7295201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281560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26749">
            <a:off x="13233956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21054230">
            <a:off x="12934385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12945988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599590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85949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533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2" grpId="0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7890144" y="2375107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7701074" y="2258909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44696" y="2201667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8832" y="2217119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7887845" y="3815266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7698775" y="3699068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2397" y="3641826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866533" y="3657278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7890144" y="5337929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7701074" y="5221731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644696" y="5164489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868832" y="5179941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7887843" y="6850097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7698773" y="6733899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42395" y="6676657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866531" y="6692109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対角する 2 つの角を切り取った四角形 62"/>
          <p:cNvSpPr/>
          <p:nvPr userDrawn="1"/>
        </p:nvSpPr>
        <p:spPr>
          <a:xfrm rot="21226749">
            <a:off x="7887845" y="8351770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対角する 2 つの角を切り取った四角形 63"/>
          <p:cNvSpPr/>
          <p:nvPr userDrawn="1"/>
        </p:nvSpPr>
        <p:spPr>
          <a:xfrm rot="21054230">
            <a:off x="7698775" y="8235572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7642397" y="8178330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866533" y="8193782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191172"/>
            <a:ext cx="6192688" cy="7043124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8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436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95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0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28419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2249524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329644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92" y="5218260"/>
            <a:ext cx="6624736" cy="473992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1800" y="4625788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631164" y="5705908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22" y="7594524"/>
            <a:ext cx="6624736" cy="473992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25330" y="7002052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534694" y="8082172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921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2296845" y="2977659"/>
            <a:ext cx="6170183" cy="617018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804011" y="2574531"/>
            <a:ext cx="6170183" cy="617018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871250" y="2601650"/>
            <a:ext cx="6312346" cy="631088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661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0" y="4223804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3631332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4913820"/>
            <a:ext cx="16417824" cy="2749960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07167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2479204"/>
            <a:ext cx="7935577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761692"/>
            <a:ext cx="7926526" cy="383008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30" y="4340315"/>
            <a:ext cx="6624736" cy="473992"/>
          </a:xfrm>
          <a:prstGeom prst="rect">
            <a:avLst/>
          </a:prstGeom>
        </p:spPr>
      </p:pic>
      <p:sp>
        <p:nvSpPr>
          <p:cNvPr id="10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9431238" y="3747843"/>
            <a:ext cx="7935577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440602" y="5030331"/>
            <a:ext cx="7926526" cy="383008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264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2927660"/>
            <a:ext cx="4968552" cy="3554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1" y="2927660"/>
            <a:ext cx="4968552" cy="355494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6697620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706983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566" y="2927660"/>
            <a:ext cx="4968552" cy="355494"/>
          </a:xfrm>
          <a:prstGeom prst="rect">
            <a:avLst/>
          </a:prstGeom>
        </p:spPr>
      </p:pic>
      <p:sp>
        <p:nvSpPr>
          <p:cNvPr id="16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2455575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64938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29" name="図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6600068"/>
            <a:ext cx="4968552" cy="355494"/>
          </a:xfrm>
          <a:prstGeom prst="rect">
            <a:avLst/>
          </a:prstGeom>
        </p:spPr>
      </p:pic>
      <p:sp>
        <p:nvSpPr>
          <p:cNvPr id="30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934295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43658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2" name="図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1" y="6600068"/>
            <a:ext cx="4968552" cy="355494"/>
          </a:xfrm>
          <a:prstGeom prst="rect">
            <a:avLst/>
          </a:prstGeom>
        </p:spPr>
      </p:pic>
      <p:sp>
        <p:nvSpPr>
          <p:cNvPr id="33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6697620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706983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5" name="図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566" y="6600068"/>
            <a:ext cx="4968552" cy="355494"/>
          </a:xfrm>
          <a:prstGeom prst="rect">
            <a:avLst/>
          </a:prstGeom>
        </p:spPr>
      </p:pic>
      <p:sp>
        <p:nvSpPr>
          <p:cNvPr id="36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2455575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64938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658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50"/>
                            </p:stCondLst>
                            <p:childTnLst>
                              <p:par>
                                <p:cTn id="87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3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対角する 2 つの角を切り取った四角形 23"/>
          <p:cNvSpPr/>
          <p:nvPr userDrawn="1"/>
        </p:nvSpPr>
        <p:spPr>
          <a:xfrm rot="163596">
            <a:off x="1390039" y="219657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5927028" y="2335188"/>
            <a:ext cx="965046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6392" y="3055268"/>
            <a:ext cx="9641554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5" name="対角する 2 つの角を切り取った四角形 14"/>
          <p:cNvSpPr/>
          <p:nvPr userDrawn="1"/>
        </p:nvSpPr>
        <p:spPr>
          <a:xfrm rot="21054230">
            <a:off x="1087412" y="237973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205188" y="219309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163596">
            <a:off x="12344271" y="465871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111293" y="4797329"/>
            <a:ext cx="9650468" cy="80574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120657" y="5517409"/>
            <a:ext cx="9641554" cy="1381808"/>
          </a:xfrm>
        </p:spPr>
        <p:txBody>
          <a:bodyPr>
            <a:normAutofit/>
          </a:bodyPr>
          <a:lstStyle>
            <a:lvl1pPr algn="r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対角する 2 つの角を切り取った四角形 28"/>
          <p:cNvSpPr/>
          <p:nvPr userDrawn="1"/>
        </p:nvSpPr>
        <p:spPr>
          <a:xfrm rot="21054230">
            <a:off x="12041644" y="484187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 rot="21432298">
            <a:off x="12159420" y="465523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1" name="対角する 2 つの角を切り取った四角形 30"/>
          <p:cNvSpPr/>
          <p:nvPr userDrawn="1"/>
        </p:nvSpPr>
        <p:spPr>
          <a:xfrm rot="163596">
            <a:off x="3118231" y="717899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52602" y="7317608"/>
            <a:ext cx="965046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661966" y="8037688"/>
            <a:ext cx="9641554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対角する 2 つの角を切り取った四角形 34"/>
          <p:cNvSpPr/>
          <p:nvPr userDrawn="1"/>
        </p:nvSpPr>
        <p:spPr>
          <a:xfrm rot="21054230">
            <a:off x="2815604" y="736215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 rot="21432298">
            <a:off x="2933380" y="717551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2126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5" grpId="0" animBg="1"/>
      <p:bldP spid="16" grpId="0" animBg="1"/>
      <p:bldP spid="25" grpId="0" animBg="1"/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28419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2249524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329644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92" y="5218260"/>
            <a:ext cx="6624736" cy="473992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1800" y="4625788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631164" y="5705908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22" y="7594524"/>
            <a:ext cx="6624736" cy="473992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25330" y="7002052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534694" y="8082172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236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1550603" y="3227586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232852" y="3061906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873868" y="3513362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0" y="4199648"/>
            <a:ext cx="1245207" cy="84674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841641" y="5201395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84" name="対角する 2 つの角を切り取った四角形 83"/>
          <p:cNvSpPr/>
          <p:nvPr userDrawn="1"/>
        </p:nvSpPr>
        <p:spPr>
          <a:xfrm rot="21226749">
            <a:off x="5063736" y="4617233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対角する 2 つの角を切り取った四角形 84"/>
          <p:cNvSpPr/>
          <p:nvPr userDrawn="1"/>
        </p:nvSpPr>
        <p:spPr>
          <a:xfrm rot="21054230">
            <a:off x="4745985" y="4451553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87001" y="4903009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7" name="直線コネクタ 86"/>
          <p:cNvCxnSpPr/>
          <p:nvPr userDrawn="1"/>
        </p:nvCxnSpPr>
        <p:spPr>
          <a:xfrm>
            <a:off x="3509674" y="4103557"/>
            <a:ext cx="1248666" cy="1485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54774" y="6591042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90" name="対角する 2 つの角を切り取った四角形 89"/>
          <p:cNvSpPr/>
          <p:nvPr userDrawn="1"/>
        </p:nvSpPr>
        <p:spPr>
          <a:xfrm rot="21226749">
            <a:off x="8479322" y="3647160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対角する 2 つの角を切り取った四角形 90"/>
          <p:cNvSpPr/>
          <p:nvPr userDrawn="1"/>
        </p:nvSpPr>
        <p:spPr>
          <a:xfrm rot="21054230">
            <a:off x="8161571" y="3481480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802587" y="3932936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93" name="直線コネクタ 92"/>
          <p:cNvCxnSpPr/>
          <p:nvPr userDrawn="1"/>
        </p:nvCxnSpPr>
        <p:spPr>
          <a:xfrm flipV="1">
            <a:off x="7022807" y="4619222"/>
            <a:ext cx="1151119" cy="87398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7770360" y="5620969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99" name="対角する 2 つの角を切り取った四角形 98"/>
          <p:cNvSpPr/>
          <p:nvPr userDrawn="1"/>
        </p:nvSpPr>
        <p:spPr>
          <a:xfrm rot="21226749">
            <a:off x="12199759" y="5270395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対角する 2 つの角を切り取った四角形 99"/>
          <p:cNvSpPr/>
          <p:nvPr userDrawn="1"/>
        </p:nvSpPr>
        <p:spPr>
          <a:xfrm rot="21054230">
            <a:off x="11882008" y="5104715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1523024" y="5556171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02" name="直線コネクタ 101"/>
          <p:cNvCxnSpPr/>
          <p:nvPr userDrawn="1"/>
        </p:nvCxnSpPr>
        <p:spPr>
          <a:xfrm>
            <a:off x="10438393" y="4523131"/>
            <a:ext cx="1455970" cy="17193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11490797" y="7244204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105" name="対角する 2 つの角を切り取った四角形 104"/>
          <p:cNvSpPr/>
          <p:nvPr userDrawn="1"/>
        </p:nvSpPr>
        <p:spPr>
          <a:xfrm rot="21226749">
            <a:off x="15796606" y="4564581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対角する 2 つの角を切り取った四角形 105"/>
          <p:cNvSpPr/>
          <p:nvPr userDrawn="1"/>
        </p:nvSpPr>
        <p:spPr>
          <a:xfrm rot="21054230">
            <a:off x="15478855" y="4398901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5119871" y="4850357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08" name="直線コネクタ 107"/>
          <p:cNvCxnSpPr/>
          <p:nvPr userDrawn="1"/>
        </p:nvCxnSpPr>
        <p:spPr>
          <a:xfrm flipV="1">
            <a:off x="14158830" y="5536643"/>
            <a:ext cx="1332380" cy="6097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5087644" y="6538390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cxnSp>
        <p:nvCxnSpPr>
          <p:cNvPr id="111" name="直線コネクタ 110"/>
          <p:cNvCxnSpPr/>
          <p:nvPr userDrawn="1"/>
        </p:nvCxnSpPr>
        <p:spPr>
          <a:xfrm>
            <a:off x="17755677" y="5440552"/>
            <a:ext cx="530736" cy="64659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8000" y="5863580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6000" y="7238560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776000" y="6248976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484000" y="7879804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5084000" y="7159724"/>
            <a:ext cx="2952328" cy="176400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137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  <p:bldP spid="7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animBg="1"/>
      <p:bldP spid="106" grpId="0" animBg="1"/>
      <p:bldP spid="1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8" y="7655945"/>
            <a:ext cx="11019680" cy="13681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4" y="8167210"/>
            <a:ext cx="12313369" cy="856887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10358" y="8743900"/>
            <a:ext cx="15620598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4400" i="0" baseline="0">
                <a:solidFill>
                  <a:srgbClr val="525252"/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10358" y="7735788"/>
            <a:ext cx="15625736" cy="1008112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9600" baseline="0"/>
            </a:lvl1pPr>
          </a:lstStyle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SECTION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78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decel="64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21226749">
            <a:off x="2590413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054230">
            <a:off x="2290842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302445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15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956047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942406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226749">
            <a:off x="7929567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054230">
            <a:off x="7629996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1599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20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7295201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281560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26749">
            <a:off x="13233956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21054230">
            <a:off x="12934385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12945988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599590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85949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937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2" grpId="0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ひし形 36"/>
          <p:cNvSpPr/>
          <p:nvPr userDrawn="1"/>
        </p:nvSpPr>
        <p:spPr>
          <a:xfrm>
            <a:off x="3526582" y="2119164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ひし形 35"/>
          <p:cNvSpPr/>
          <p:nvPr userDrawn="1"/>
        </p:nvSpPr>
        <p:spPr>
          <a:xfrm>
            <a:off x="3549215" y="65116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ひし形 34"/>
          <p:cNvSpPr/>
          <p:nvPr userDrawn="1"/>
        </p:nvSpPr>
        <p:spPr>
          <a:xfrm>
            <a:off x="5686822" y="43085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ひし形 32"/>
          <p:cNvSpPr/>
          <p:nvPr userDrawn="1"/>
        </p:nvSpPr>
        <p:spPr>
          <a:xfrm>
            <a:off x="1366342" y="43085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4" name="ひし形 3"/>
          <p:cNvSpPr/>
          <p:nvPr userDrawn="1"/>
        </p:nvSpPr>
        <p:spPr>
          <a:xfrm>
            <a:off x="3526582" y="2364336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ひし形 29"/>
          <p:cNvSpPr/>
          <p:nvPr userDrawn="1"/>
        </p:nvSpPr>
        <p:spPr>
          <a:xfrm>
            <a:off x="1615055" y="4308552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ひし形 30"/>
          <p:cNvSpPr/>
          <p:nvPr userDrawn="1"/>
        </p:nvSpPr>
        <p:spPr>
          <a:xfrm>
            <a:off x="3546302" y="6252768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ひし形 31"/>
          <p:cNvSpPr/>
          <p:nvPr userDrawn="1"/>
        </p:nvSpPr>
        <p:spPr>
          <a:xfrm>
            <a:off x="5431479" y="4315408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右矢印 5"/>
          <p:cNvSpPr/>
          <p:nvPr userDrawn="1"/>
        </p:nvSpPr>
        <p:spPr>
          <a:xfrm rot="2700000">
            <a:off x="5576571" y="4393111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右矢印 37"/>
          <p:cNvSpPr/>
          <p:nvPr userDrawn="1"/>
        </p:nvSpPr>
        <p:spPr>
          <a:xfrm rot="8100000">
            <a:off x="5553936" y="6319080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右矢印 38"/>
          <p:cNvSpPr/>
          <p:nvPr userDrawn="1"/>
        </p:nvSpPr>
        <p:spPr>
          <a:xfrm rot="13500000">
            <a:off x="3681728" y="6295201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右矢印 39"/>
          <p:cNvSpPr/>
          <p:nvPr userDrawn="1"/>
        </p:nvSpPr>
        <p:spPr>
          <a:xfrm rot="18900000">
            <a:off x="3681728" y="4374864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3742606" y="3055268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58830" y="5071492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3742606" y="7159724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1654374" y="5071492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48" name="図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4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033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6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3" grpId="0" animBg="1"/>
      <p:bldP spid="5" grpId="0"/>
      <p:bldP spid="2" grpId="0"/>
      <p:bldP spid="4" grpId="0" animBg="1"/>
      <p:bldP spid="30" grpId="0" animBg="1"/>
      <p:bldP spid="31" grpId="0" animBg="1"/>
      <p:bldP spid="32" grpId="0" animBg="1"/>
      <p:bldP spid="6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9" name="直角三角形 8"/>
          <p:cNvSpPr/>
          <p:nvPr userDrawn="1"/>
        </p:nvSpPr>
        <p:spPr>
          <a:xfrm rot="5400000">
            <a:off x="5821424" y="2469789"/>
            <a:ext cx="3322576" cy="3322576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直角三角形 26"/>
          <p:cNvSpPr>
            <a:spLocks/>
          </p:cNvSpPr>
          <p:nvPr userDrawn="1"/>
        </p:nvSpPr>
        <p:spPr>
          <a:xfrm rot="10800000">
            <a:off x="9132774" y="2468772"/>
            <a:ext cx="3322800" cy="3322800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直角三角形 27"/>
          <p:cNvSpPr>
            <a:spLocks/>
          </p:cNvSpPr>
          <p:nvPr userDrawn="1"/>
        </p:nvSpPr>
        <p:spPr>
          <a:xfrm>
            <a:off x="5821424" y="5781140"/>
            <a:ext cx="3322800" cy="3322800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直角三角形 28"/>
          <p:cNvSpPr>
            <a:spLocks/>
          </p:cNvSpPr>
          <p:nvPr userDrawn="1"/>
        </p:nvSpPr>
        <p:spPr>
          <a:xfrm rot="16200000">
            <a:off x="9132774" y="5781140"/>
            <a:ext cx="3322800" cy="3322800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7270998" y="4927476"/>
            <a:ext cx="3744416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14" hasCustomPrompt="1"/>
          </p:nvPr>
        </p:nvSpPr>
        <p:spPr>
          <a:xfrm>
            <a:off x="5974854" y="269522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46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1342865" y="269522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974854" y="737574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1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1342865" y="737574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1" name="直線コネクタ 10"/>
          <p:cNvCxnSpPr/>
          <p:nvPr userDrawn="1"/>
        </p:nvCxnSpPr>
        <p:spPr>
          <a:xfrm flipH="1">
            <a:off x="790278" y="3343300"/>
            <a:ext cx="5031146" cy="0"/>
          </a:xfrm>
          <a:prstGeom prst="line">
            <a:avLst/>
          </a:prstGeom>
          <a:ln w="28575">
            <a:solidFill>
              <a:srgbClr val="02B8A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48172" y="2623220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57536" y="3343300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54" name="直線コネクタ 53"/>
          <p:cNvCxnSpPr/>
          <p:nvPr userDrawn="1"/>
        </p:nvCxnSpPr>
        <p:spPr>
          <a:xfrm flipH="1">
            <a:off x="12456000" y="3343300"/>
            <a:ext cx="5279912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508804" y="2623220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8168" y="3343300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61" name="直線コネクタ 60"/>
          <p:cNvCxnSpPr/>
          <p:nvPr userDrawn="1"/>
        </p:nvCxnSpPr>
        <p:spPr>
          <a:xfrm flipH="1">
            <a:off x="783095" y="6655668"/>
            <a:ext cx="5031146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740989" y="5935588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50353" y="6655668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64" name="直線コネクタ 63"/>
          <p:cNvCxnSpPr/>
          <p:nvPr userDrawn="1"/>
        </p:nvCxnSpPr>
        <p:spPr>
          <a:xfrm flipH="1">
            <a:off x="12455574" y="6655668"/>
            <a:ext cx="5279912" cy="0"/>
          </a:xfrm>
          <a:prstGeom prst="line">
            <a:avLst/>
          </a:prstGeom>
          <a:ln w="28575">
            <a:solidFill>
              <a:srgbClr val="02B8A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プレースホルダー 22"/>
          <p:cNvSpPr>
            <a:spLocks noGrp="1"/>
          </p:cNvSpPr>
          <p:nvPr>
            <p:ph type="body" sz="quarter" idx="24" hasCustomPrompt="1"/>
          </p:nvPr>
        </p:nvSpPr>
        <p:spPr>
          <a:xfrm>
            <a:off x="12485476" y="5935588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94840" y="6655668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262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50"/>
                            </p:stCondLst>
                            <p:childTnLst>
                              <p:par>
                                <p:cTn id="8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4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90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 animBg="1"/>
      <p:bldP spid="27" grpId="0" animBg="1"/>
      <p:bldP spid="28" grpId="0" animBg="1"/>
      <p:bldP spid="29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7" y="2911252"/>
            <a:ext cx="10729190" cy="6035170"/>
          </a:xfrm>
          <a:prstGeom prst="rect">
            <a:avLst/>
          </a:prstGeom>
        </p:spPr>
      </p:pic>
      <p:sp>
        <p:nvSpPr>
          <p:cNvPr id="11" name="直角三角形 10"/>
          <p:cNvSpPr/>
          <p:nvPr userDrawn="1"/>
        </p:nvSpPr>
        <p:spPr>
          <a:xfrm rot="10800000">
            <a:off x="1597398" y="4408388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294334" y="3415308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直角三角形 33"/>
          <p:cNvSpPr/>
          <p:nvPr userDrawn="1"/>
        </p:nvSpPr>
        <p:spPr>
          <a:xfrm rot="10800000">
            <a:off x="2950518" y="6511652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454" y="5518572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直角三角形 45"/>
          <p:cNvSpPr/>
          <p:nvPr userDrawn="1"/>
        </p:nvSpPr>
        <p:spPr>
          <a:xfrm rot="10800000">
            <a:off x="5470798" y="4083304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5167734" y="3090224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直角三角形 50"/>
          <p:cNvSpPr/>
          <p:nvPr userDrawn="1"/>
        </p:nvSpPr>
        <p:spPr>
          <a:xfrm rot="10800000">
            <a:off x="5665850" y="5988184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5362786" y="4995104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3" name="直角三角形 52"/>
          <p:cNvSpPr/>
          <p:nvPr userDrawn="1"/>
        </p:nvSpPr>
        <p:spPr>
          <a:xfrm rot="10800000">
            <a:off x="8138766" y="4451909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7835702" y="3458829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5" name="直角三角形 54"/>
          <p:cNvSpPr/>
          <p:nvPr userDrawn="1"/>
        </p:nvSpPr>
        <p:spPr>
          <a:xfrm rot="10800000">
            <a:off x="9471894" y="7030362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9168830" y="6037282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57" name="図 5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98" y="4207396"/>
            <a:ext cx="6624736" cy="473992"/>
          </a:xfrm>
          <a:prstGeom prst="rect">
            <a:avLst/>
          </a:prstGeom>
        </p:spPr>
      </p:pic>
      <p:sp>
        <p:nvSpPr>
          <p:cNvPr id="5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1014620" y="4798894"/>
            <a:ext cx="6697538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1014620" y="3703340"/>
            <a:ext cx="6640294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280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4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ひし形 27"/>
          <p:cNvSpPr/>
          <p:nvPr userDrawn="1"/>
        </p:nvSpPr>
        <p:spPr>
          <a:xfrm>
            <a:off x="2447628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4" name="ひし形 3"/>
          <p:cNvSpPr/>
          <p:nvPr userDrawn="1"/>
        </p:nvSpPr>
        <p:spPr>
          <a:xfrm>
            <a:off x="2555640" y="4459424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線コネクタ 8"/>
          <p:cNvCxnSpPr>
            <a:stCxn id="4" idx="3"/>
          </p:cNvCxnSpPr>
          <p:nvPr userDrawn="1"/>
        </p:nvCxnSpPr>
        <p:spPr>
          <a:xfrm>
            <a:off x="3131704" y="4747456"/>
            <a:ext cx="3635238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08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03883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90242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8" name="ひし形 47"/>
          <p:cNvSpPr/>
          <p:nvPr userDrawn="1"/>
        </p:nvSpPr>
        <p:spPr>
          <a:xfrm>
            <a:off x="6668144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ひし形 48"/>
          <p:cNvSpPr/>
          <p:nvPr userDrawn="1"/>
        </p:nvSpPr>
        <p:spPr>
          <a:xfrm>
            <a:off x="6776156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直線コネクタ 49"/>
          <p:cNvCxnSpPr>
            <a:stCxn id="49" idx="3"/>
            <a:endCxn id="55" idx="1"/>
          </p:cNvCxnSpPr>
          <p:nvPr userDrawn="1"/>
        </p:nvCxnSpPr>
        <p:spPr>
          <a:xfrm>
            <a:off x="7352220" y="4748432"/>
            <a:ext cx="3600400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24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5124399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110758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4" name="ひし形 53"/>
          <p:cNvSpPr/>
          <p:nvPr userDrawn="1"/>
        </p:nvSpPr>
        <p:spPr>
          <a:xfrm>
            <a:off x="10844608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ひし形 54"/>
          <p:cNvSpPr/>
          <p:nvPr userDrawn="1"/>
        </p:nvSpPr>
        <p:spPr>
          <a:xfrm>
            <a:off x="10952620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直線コネクタ 55"/>
          <p:cNvCxnSpPr>
            <a:stCxn id="55" idx="3"/>
            <a:endCxn id="61" idx="1"/>
          </p:cNvCxnSpPr>
          <p:nvPr userDrawn="1"/>
        </p:nvCxnSpPr>
        <p:spPr>
          <a:xfrm>
            <a:off x="11528684" y="4748432"/>
            <a:ext cx="3628356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9764488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9300863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287222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0" name="ひし形 59"/>
          <p:cNvSpPr/>
          <p:nvPr userDrawn="1"/>
        </p:nvSpPr>
        <p:spPr>
          <a:xfrm>
            <a:off x="15049028" y="4337299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ひし形 60"/>
          <p:cNvSpPr/>
          <p:nvPr userDrawn="1"/>
        </p:nvSpPr>
        <p:spPr>
          <a:xfrm>
            <a:off x="15157040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3968908" y="3221175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3505283" y="5345411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491642" y="6007596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316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5" grpId="0"/>
      <p:bldP spid="2" grpId="0"/>
      <p:bldP spid="4" grpId="1" animBg="1"/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7890144" y="2375107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7701074" y="2258909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44696" y="2201667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8832" y="2217119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7887845" y="3815266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7698775" y="3699068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2397" y="3641826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866533" y="3657278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7890144" y="5337929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7701074" y="5221731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644696" y="5164489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868832" y="5179941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7887843" y="6850097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7698773" y="6733899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42395" y="6676657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866531" y="6692109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対角する 2 つの角を切り取った四角形 62"/>
          <p:cNvSpPr/>
          <p:nvPr userDrawn="1"/>
        </p:nvSpPr>
        <p:spPr>
          <a:xfrm rot="21226749">
            <a:off x="7887845" y="8351770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対角する 2 つの角を切り取った四角形 63"/>
          <p:cNvSpPr/>
          <p:nvPr userDrawn="1"/>
        </p:nvSpPr>
        <p:spPr>
          <a:xfrm rot="21054230">
            <a:off x="7698775" y="8235572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7642397" y="8178330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866533" y="8193782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191172"/>
            <a:ext cx="6192688" cy="7043124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8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9678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95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0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7890144" y="2591131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7701074" y="2474933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44696" y="2417691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8832" y="2433143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7887845" y="4370341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7698775" y="4254143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2397" y="4196901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866533" y="4212353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7890144" y="6253044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7701074" y="6136846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644696" y="6079604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868832" y="6095056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7887843" y="8125252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7698773" y="8009054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42395" y="7951812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866531" y="7967264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191172"/>
            <a:ext cx="6192688" cy="7043124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8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4271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2296845" y="2977659"/>
            <a:ext cx="6170183" cy="617018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804011" y="2574531"/>
            <a:ext cx="6170183" cy="617018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871250" y="2601650"/>
            <a:ext cx="6312346" cy="631088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530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7" name="片側の 2 つの角を切り取った四角形 6"/>
          <p:cNvSpPr/>
          <p:nvPr userDrawn="1"/>
        </p:nvSpPr>
        <p:spPr>
          <a:xfrm rot="10800000">
            <a:off x="4493208" y="3801917"/>
            <a:ext cx="1872000" cy="1872000"/>
          </a:xfrm>
          <a:prstGeom prst="snip2Same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片側の 2 つの角を切り取った四角形 18"/>
          <p:cNvSpPr/>
          <p:nvPr userDrawn="1"/>
        </p:nvSpPr>
        <p:spPr>
          <a:xfrm>
            <a:off x="6335934" y="5673120"/>
            <a:ext cx="1872000" cy="1872000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片側の 2 つの角を切り取った四角形 19"/>
          <p:cNvSpPr/>
          <p:nvPr userDrawn="1"/>
        </p:nvSpPr>
        <p:spPr>
          <a:xfrm>
            <a:off x="2621207" y="5673918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片側の 2 つの角を切り取った四角形 26"/>
          <p:cNvSpPr/>
          <p:nvPr userDrawn="1"/>
        </p:nvSpPr>
        <p:spPr>
          <a:xfrm>
            <a:off x="10080000" y="5673919"/>
            <a:ext cx="1872000" cy="1872000"/>
          </a:xfrm>
          <a:prstGeom prst="snip2Same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片側の 2 つの角を切り取った四角形 27"/>
          <p:cNvSpPr/>
          <p:nvPr userDrawn="1"/>
        </p:nvSpPr>
        <p:spPr>
          <a:xfrm rot="10800000">
            <a:off x="11952000" y="3801120"/>
            <a:ext cx="1872000" cy="1872000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片側の 2 つの角を切り取った四角形 28"/>
          <p:cNvSpPr/>
          <p:nvPr userDrawn="1"/>
        </p:nvSpPr>
        <p:spPr>
          <a:xfrm rot="10800000">
            <a:off x="8208000" y="3801918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片側の 2 つの角を切り取った四角形 29"/>
          <p:cNvSpPr/>
          <p:nvPr userDrawn="1"/>
        </p:nvSpPr>
        <p:spPr>
          <a:xfrm>
            <a:off x="13824000" y="5673919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1208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4488706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6334894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5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8202392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10084502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1952000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8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13824000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7519764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675189" y="2407196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597851" y="754591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341917" y="754591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3085917" y="752255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451225" y="2407196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1213917" y="2404844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282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with Cap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2296845" y="2977659"/>
            <a:ext cx="6170183" cy="617018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804011" y="2574531"/>
            <a:ext cx="6170183" cy="617018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871250" y="2601650"/>
            <a:ext cx="6312346" cy="631088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0707" y="7965792"/>
            <a:ext cx="6414563" cy="634092"/>
          </a:xfrm>
          <a:gradFill>
            <a:gsLst>
              <a:gs pos="0">
                <a:schemeClr val="accent1">
                  <a:alpha val="0"/>
                </a:schemeClr>
              </a:gs>
              <a:gs pos="32000">
                <a:schemeClr val="accent1">
                  <a:alpha val="18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</p:spTree>
    <p:extLst>
      <p:ext uri="{BB962C8B-B14F-4D97-AF65-F5344CB8AC3E}">
        <p14:creationId xmlns:p14="http://schemas.microsoft.com/office/powerpoint/2010/main" val="36958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uiExpand="1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880430" y="539048"/>
            <a:ext cx="16365152" cy="7226233"/>
          </a:xfrm>
          <a:prstGeom prst="snip2DiagRect">
            <a:avLst/>
          </a:prstGeom>
          <a:effectLst>
            <a:reflection blurRad="6350" stA="52000" endA="300" endPos="3000" dir="5400000" sy="-100000" algn="bl" rotWithShape="0"/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31132" y="8311852"/>
            <a:ext cx="15625736" cy="864096"/>
          </a:xfr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defRPr sz="5400" baseline="0"/>
            </a:lvl1pPr>
          </a:lstStyle>
          <a:p>
            <a:r>
              <a:rPr lang="en-US" altLang="ja-JP" dirty="0"/>
              <a:t>SECTION TITLE HERE</a:t>
            </a:r>
            <a:endParaRPr lang="en-US" dirty="0"/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426332">
            <a:off x="601526" y="871875"/>
            <a:ext cx="16376799" cy="7197867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720000">
            <a:off x="1308411" y="986406"/>
            <a:ext cx="16376799" cy="7197867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33701" y="9031932"/>
            <a:ext cx="15620598" cy="936104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2400" i="0" baseline="0">
                <a:solidFill>
                  <a:srgbClr val="525252"/>
                </a:solidFill>
                <a:latin typeface="+mn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4" decel="64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539500" y="2652739"/>
            <a:ext cx="3846739" cy="3846739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541417" y="2356790"/>
            <a:ext cx="3935369" cy="3934456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14214" y="5559351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対角する 2 つの角を切り取った四角形 13"/>
          <p:cNvSpPr/>
          <p:nvPr userDrawn="1"/>
        </p:nvSpPr>
        <p:spPr>
          <a:xfrm rot="21226749">
            <a:off x="5107668" y="3922119"/>
            <a:ext cx="3634197" cy="36341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 rot="21432298">
            <a:off x="5200053" y="3647763"/>
            <a:ext cx="3717930" cy="371706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4678710" y="6638229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9426335" y="3012780"/>
            <a:ext cx="3846739" cy="3846739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32298">
            <a:off x="9428252" y="2716831"/>
            <a:ext cx="3935369" cy="3934456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0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9143206" y="5919392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対角する 2 つの角を切り取った四角形 30"/>
          <p:cNvSpPr/>
          <p:nvPr userDrawn="1"/>
        </p:nvSpPr>
        <p:spPr>
          <a:xfrm rot="21226749">
            <a:off x="14035782" y="4498183"/>
            <a:ext cx="3634197" cy="36341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 rot="21432298">
            <a:off x="14128167" y="4223827"/>
            <a:ext cx="3717930" cy="371706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3593357" y="7214293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602240" y="6439644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88599" y="7053458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28" hasCustomPrompt="1"/>
          </p:nvPr>
        </p:nvSpPr>
        <p:spPr>
          <a:xfrm>
            <a:off x="5176466" y="7424119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162825" y="8037933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30" hasCustomPrompt="1"/>
          </p:nvPr>
        </p:nvSpPr>
        <p:spPr>
          <a:xfrm>
            <a:off x="9516887" y="6848055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503246" y="7461869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32" hasCustomPrompt="1"/>
          </p:nvPr>
        </p:nvSpPr>
        <p:spPr>
          <a:xfrm>
            <a:off x="14097132" y="8017088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4083491" y="8630902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769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9" grpId="0" animBg="1"/>
      <p:bldP spid="1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6" grpId="0" animBg="1"/>
      <p:bldP spid="17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animBg="1"/>
      <p:bldP spid="3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480621" y="2678113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566315" y="2400071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8" name="対角する 2 つの角を切り取った四角形 37"/>
          <p:cNvSpPr/>
          <p:nvPr userDrawn="1"/>
        </p:nvSpPr>
        <p:spPr>
          <a:xfrm rot="21054230">
            <a:off x="6919699" y="2663506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 rot="21432298">
            <a:off x="7005393" y="2385464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0" name="対角する 2 つの角を切り取った四角形 39"/>
          <p:cNvSpPr/>
          <p:nvPr userDrawn="1"/>
        </p:nvSpPr>
        <p:spPr>
          <a:xfrm rot="21054230">
            <a:off x="12392307" y="2647920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 rot="21432298">
            <a:off x="12478001" y="2369878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0" name="対角する 2 つの角を切り取った四角形 49"/>
          <p:cNvSpPr/>
          <p:nvPr userDrawn="1"/>
        </p:nvSpPr>
        <p:spPr>
          <a:xfrm rot="21054230">
            <a:off x="1473808" y="6883607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 rot="21432298">
            <a:off x="1559502" y="6605565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6912886" y="6869000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32298">
            <a:off x="6998580" y="6590958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4" name="対角する 2 つの角を切り取った四角形 53"/>
          <p:cNvSpPr/>
          <p:nvPr userDrawn="1"/>
        </p:nvSpPr>
        <p:spPr>
          <a:xfrm rot="21054230">
            <a:off x="12385494" y="6853414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図プレースホルダー 8"/>
          <p:cNvSpPr>
            <a:spLocks noGrp="1"/>
          </p:cNvSpPr>
          <p:nvPr>
            <p:ph type="pic" sz="quarter" idx="21" hasCustomPrompt="1"/>
          </p:nvPr>
        </p:nvSpPr>
        <p:spPr>
          <a:xfrm rot="21432298">
            <a:off x="12471188" y="6575372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6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466163" y="5215508"/>
            <a:ext cx="15381899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022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9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731911" y="6223620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6837434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35" hasCustomPrompt="1"/>
          </p:nvPr>
        </p:nvSpPr>
        <p:spPr>
          <a:xfrm>
            <a:off x="718270" y="3559324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テキスト プレースホルダー 22"/>
          <p:cNvSpPr>
            <a:spLocks noGrp="1"/>
          </p:cNvSpPr>
          <p:nvPr>
            <p:ph type="body" sz="quarter" idx="36" hasCustomPrompt="1"/>
          </p:nvPr>
        </p:nvSpPr>
        <p:spPr>
          <a:xfrm>
            <a:off x="5052391" y="7051749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5038750" y="7665563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グラフ プレースホルダー 5"/>
          <p:cNvSpPr>
            <a:spLocks noGrp="1"/>
          </p:cNvSpPr>
          <p:nvPr>
            <p:ph type="chart" sz="quarter" idx="38" hasCustomPrompt="1"/>
          </p:nvPr>
        </p:nvSpPr>
        <p:spPr>
          <a:xfrm>
            <a:off x="5038750" y="3235325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sp>
        <p:nvSpPr>
          <p:cNvPr id="38" name="テキスト プレースホルダー 22"/>
          <p:cNvSpPr>
            <a:spLocks noGrp="1"/>
          </p:cNvSpPr>
          <p:nvPr>
            <p:ph type="body" sz="quarter" idx="39" hasCustomPrompt="1"/>
          </p:nvPr>
        </p:nvSpPr>
        <p:spPr>
          <a:xfrm>
            <a:off x="5038750" y="4387453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9" name="テキスト プレースホルダー 22"/>
          <p:cNvSpPr>
            <a:spLocks noGrp="1"/>
          </p:cNvSpPr>
          <p:nvPr>
            <p:ph type="body" sz="quarter" idx="40" hasCustomPrompt="1"/>
          </p:nvPr>
        </p:nvSpPr>
        <p:spPr>
          <a:xfrm>
            <a:off x="9372871" y="6511652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9359230" y="7125466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9" name="グラフ プレースホルダー 5"/>
          <p:cNvSpPr>
            <a:spLocks noGrp="1"/>
          </p:cNvSpPr>
          <p:nvPr>
            <p:ph type="chart" sz="quarter" idx="42" hasCustomPrompt="1"/>
          </p:nvPr>
        </p:nvSpPr>
        <p:spPr>
          <a:xfrm>
            <a:off x="9359230" y="2695228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43" hasCustomPrompt="1"/>
          </p:nvPr>
        </p:nvSpPr>
        <p:spPr>
          <a:xfrm>
            <a:off x="9359230" y="3847356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テキスト プレースホルダー 22"/>
          <p:cNvSpPr>
            <a:spLocks noGrp="1"/>
          </p:cNvSpPr>
          <p:nvPr>
            <p:ph type="body" sz="quarter" idx="44" hasCustomPrompt="1"/>
          </p:nvPr>
        </p:nvSpPr>
        <p:spPr>
          <a:xfrm>
            <a:off x="13731073" y="7663780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13717432" y="8277594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グラフ プレースホルダー 5"/>
          <p:cNvSpPr>
            <a:spLocks noGrp="1"/>
          </p:cNvSpPr>
          <p:nvPr>
            <p:ph type="chart" sz="quarter" idx="46" hasCustomPrompt="1"/>
          </p:nvPr>
        </p:nvSpPr>
        <p:spPr>
          <a:xfrm>
            <a:off x="13717432" y="3847356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sp>
        <p:nvSpPr>
          <p:cNvPr id="54" name="テキスト プレースホルダー 22"/>
          <p:cNvSpPr>
            <a:spLocks noGrp="1"/>
          </p:cNvSpPr>
          <p:nvPr>
            <p:ph type="body" sz="quarter" idx="47" hasCustomPrompt="1"/>
          </p:nvPr>
        </p:nvSpPr>
        <p:spPr>
          <a:xfrm>
            <a:off x="13717432" y="4999484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99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/>
      <p:bldP spid="5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/>
      <p:bldP spid="5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8280920" cy="69847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384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2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8280920" cy="69847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199284"/>
            <a:ext cx="6624736" cy="473992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3790782"/>
            <a:ext cx="8424936" cy="207279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2695228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51" y="6583660"/>
            <a:ext cx="6624736" cy="473992"/>
          </a:xfrm>
          <a:prstGeom prst="rect">
            <a:avLst/>
          </a:prstGeom>
        </p:spPr>
      </p:pic>
      <p:sp>
        <p:nvSpPr>
          <p:cNvPr id="11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287173" y="7175158"/>
            <a:ext cx="8424936" cy="207279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36" hasCustomPrompt="1"/>
          </p:nvPr>
        </p:nvSpPr>
        <p:spPr>
          <a:xfrm>
            <a:off x="9287173" y="6079604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7685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16705856" cy="432048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6" y="7320148"/>
            <a:ext cx="6624736" cy="473992"/>
          </a:xfrm>
          <a:prstGeom prst="rect">
            <a:avLst/>
          </a:prstGeom>
        </p:spPr>
      </p:pic>
      <p:sp>
        <p:nvSpPr>
          <p:cNvPr id="1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4930" y="6727676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770" y="7866148"/>
            <a:ext cx="16417824" cy="1381808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8121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120000">
            <a:off x="1220686" y="2117560"/>
            <a:ext cx="16489832" cy="4320480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対角する 2 つの角を切り取った四角形 8"/>
          <p:cNvSpPr/>
          <p:nvPr userDrawn="1"/>
        </p:nvSpPr>
        <p:spPr>
          <a:xfrm rot="-120000">
            <a:off x="718270" y="2263180"/>
            <a:ext cx="16489832" cy="4320480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>
            <a:off x="935038" y="2047875"/>
            <a:ext cx="16489362" cy="4248150"/>
          </a:xfrm>
          <a:prstGeom prst="snip2DiagRect">
            <a:avLst/>
          </a:prstGeom>
          <a:effectLst>
            <a:reflection blurRad="6350" stA="52000" endA="300" endPos="3000" dir="5400000" sy="-100000" algn="bl" rotWithShape="0"/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6" y="7320148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4930" y="6727676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770" y="7866148"/>
            <a:ext cx="16417824" cy="1381808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120000">
            <a:off x="1477929" y="2241823"/>
            <a:ext cx="7096318" cy="38432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対角する 2 つの角を切り取った四角形 8"/>
          <p:cNvSpPr/>
          <p:nvPr userDrawn="1"/>
        </p:nvSpPr>
        <p:spPr>
          <a:xfrm rot="21233286">
            <a:off x="992302" y="2517566"/>
            <a:ext cx="7096318" cy="384325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120000">
            <a:off x="10269800" y="2241823"/>
            <a:ext cx="7096318" cy="38432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40000">
            <a:off x="9784173" y="2524061"/>
            <a:ext cx="7096318" cy="384325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 rot="21423148">
            <a:off x="1198232" y="2263180"/>
            <a:ext cx="7096115" cy="3778918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図プレースホルダー 6"/>
          <p:cNvSpPr>
            <a:spLocks noGrp="1"/>
          </p:cNvSpPr>
          <p:nvPr>
            <p:ph type="pic" sz="quarter" idx="18" hasCustomPrompt="1"/>
          </p:nvPr>
        </p:nvSpPr>
        <p:spPr>
          <a:xfrm rot="21420000">
            <a:off x="9990103" y="2263180"/>
            <a:ext cx="7096115" cy="3778918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58" y="7303740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864282" y="6727676"/>
            <a:ext cx="777486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79122" y="7866148"/>
            <a:ext cx="7760028" cy="1597832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7303740"/>
            <a:ext cx="6624736" cy="473992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9656153" y="6727676"/>
            <a:ext cx="777486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670993" y="7866148"/>
            <a:ext cx="7760028" cy="1597832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315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2" presetClass="entr" presetSubtype="1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8" grpId="0" animBg="1"/>
      <p:bldP spid="24" grpId="0" animBg="1"/>
      <p:bldP spid="7" grpId="0" animBg="1"/>
      <p:bldP spid="21" grpId="0" animBg="1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表プレースホルダー 9"/>
          <p:cNvSpPr>
            <a:spLocks noGrp="1"/>
          </p:cNvSpPr>
          <p:nvPr>
            <p:ph type="tbl" sz="quarter" idx="13" hasCustomPrompt="1"/>
          </p:nvPr>
        </p:nvSpPr>
        <p:spPr>
          <a:xfrm>
            <a:off x="1509713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1417704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04064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表プレースホルダー 9"/>
          <p:cNvSpPr>
            <a:spLocks noGrp="1"/>
          </p:cNvSpPr>
          <p:nvPr>
            <p:ph type="tbl" sz="quarter" idx="18" hasCustomPrompt="1"/>
          </p:nvPr>
        </p:nvSpPr>
        <p:spPr>
          <a:xfrm>
            <a:off x="6875462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6783453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769813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表プレースホルダー 9"/>
          <p:cNvSpPr>
            <a:spLocks noGrp="1"/>
          </p:cNvSpPr>
          <p:nvPr>
            <p:ph type="tbl" sz="quarter" idx="21" hasCustomPrompt="1"/>
          </p:nvPr>
        </p:nvSpPr>
        <p:spPr>
          <a:xfrm>
            <a:off x="12287275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2195266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181626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452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 animBg="1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880430" y="539048"/>
            <a:ext cx="16365152" cy="7226233"/>
          </a:xfrm>
          <a:prstGeom prst="snip2DiagRect">
            <a:avLst/>
          </a:prstGeom>
          <a:effectLst>
            <a:reflection blurRad="6350" stA="52000" endA="300" endPos="3000" dir="5400000" sy="-100000" algn="bl" rotWithShape="0"/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31132" y="8311852"/>
            <a:ext cx="15625736" cy="864096"/>
          </a:xfr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defRPr sz="5400" baseline="0"/>
            </a:lvl1pPr>
          </a:lstStyle>
          <a:p>
            <a:r>
              <a:rPr lang="en-US" altLang="ja-JP" dirty="0"/>
              <a:t>SECTION TITLE HERE</a:t>
            </a:r>
            <a:endParaRPr lang="en-US" dirty="0"/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426332">
            <a:off x="601526" y="871875"/>
            <a:ext cx="16376799" cy="7197867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720000">
            <a:off x="1308411" y="986406"/>
            <a:ext cx="16376799" cy="7197867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33701" y="9031932"/>
            <a:ext cx="15620598" cy="936104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2400" i="0" baseline="0">
                <a:solidFill>
                  <a:srgbClr val="525252"/>
                </a:solidFill>
                <a:latin typeface="+mn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4" decel="64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対角する 2 つの角を切り取った四角形 8"/>
          <p:cNvSpPr/>
          <p:nvPr userDrawn="1"/>
        </p:nvSpPr>
        <p:spPr>
          <a:xfrm rot="120000">
            <a:off x="1731029" y="779087"/>
            <a:ext cx="7096318" cy="8643361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対角する 2 つの角を切り取った四角形 9"/>
          <p:cNvSpPr/>
          <p:nvPr userDrawn="1"/>
        </p:nvSpPr>
        <p:spPr>
          <a:xfrm rot="21233286">
            <a:off x="798193" y="1050071"/>
            <a:ext cx="7096318" cy="8643361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 rot="21423148">
            <a:off x="1245653" y="824274"/>
            <a:ext cx="7096115" cy="8498662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0" y="1615108"/>
            <a:ext cx="8136110" cy="7488832"/>
          </a:xfrm>
        </p:spPr>
        <p:txBody>
          <a:bodyPr anchor="ctr">
            <a:noAutofit/>
          </a:bodyPr>
          <a:lstStyle>
            <a:lvl1pPr algn="l">
              <a:lnSpc>
                <a:spcPts val="12000"/>
              </a:lnSpc>
              <a:defRPr sz="15000" baseline="0"/>
            </a:lvl1pPr>
          </a:lstStyle>
          <a:p>
            <a:r>
              <a:rPr lang="en-US" altLang="ja-JP" dirty="0"/>
              <a:t>TEXT</a:t>
            </a:r>
            <a:br>
              <a:rPr lang="en-US" altLang="ja-JP" dirty="0"/>
            </a:br>
            <a:r>
              <a:rPr lang="en-US" altLang="ja-JP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decel="7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806762" y="9062044"/>
            <a:ext cx="1367790" cy="547688"/>
          </a:xfrm>
          <a:prstGeom prst="rect">
            <a:avLst/>
          </a:prstGeom>
        </p:spPr>
        <p:txBody>
          <a:bodyPr/>
          <a:lstStyle/>
          <a:p>
            <a:fld id="{2DAD4300-94DF-402D-A168-95C150630C69}" type="datetime1">
              <a:rPr lang="zh-TW" altLang="en-US" smtClean="0"/>
              <a:pPr/>
              <a:t>2019/3/29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826243" y="9558209"/>
            <a:ext cx="4266830" cy="547688"/>
          </a:xfrm>
          <a:prstGeom prst="rect">
            <a:avLst/>
          </a:prstGeom>
        </p:spPr>
        <p:txBody>
          <a:bodyPr/>
          <a:lstStyle/>
          <a:p>
            <a:fld id="{D34623E2-DFF4-4090-A17C-D9B2F66A6CF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21" name="直線接點 20"/>
          <p:cNvCxnSpPr/>
          <p:nvPr userDrawn="1"/>
        </p:nvCxnSpPr>
        <p:spPr>
          <a:xfrm>
            <a:off x="155257" y="9463980"/>
            <a:ext cx="1792742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 userDrawn="1"/>
        </p:nvCxnSpPr>
        <p:spPr>
          <a:xfrm>
            <a:off x="151987" y="9394785"/>
            <a:ext cx="1792742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內容版面配置區 6" descr="image001.jpg"/>
          <p:cNvPicPr>
            <a:picLocks noChangeAspect="1"/>
          </p:cNvPicPr>
          <p:nvPr userDrawn="1"/>
        </p:nvPicPr>
        <p:blipFill rotWithShape="1">
          <a:blip r:embed="rId2" cstate="print"/>
          <a:srcRect l="6120" t="16993" r="8375" b="3935"/>
          <a:stretch/>
        </p:blipFill>
        <p:spPr bwMode="auto">
          <a:xfrm>
            <a:off x="14680506" y="9533176"/>
            <a:ext cx="3398902" cy="7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0"/>
          <p:cNvSpPr txBox="1">
            <a:spLocks noChangeArrowheads="1"/>
          </p:cNvSpPr>
          <p:nvPr userDrawn="1"/>
        </p:nvSpPr>
        <p:spPr bwMode="auto">
          <a:xfrm>
            <a:off x="172061" y="9605570"/>
            <a:ext cx="3087133" cy="50032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TW" altLang="en-US" sz="27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anose="020B0604030504040204" pitchFamily="34" charset="-120"/>
              </a:rPr>
              <a:t>誠信、專業、品質</a:t>
            </a:r>
          </a:p>
          <a:p>
            <a:pPr>
              <a:defRPr/>
            </a:pPr>
            <a:endParaRPr lang="zh-TW" altLang="en-US" sz="1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zh-TW" alt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827003" y="207659"/>
            <a:ext cx="11450101" cy="756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9" name="橢圓 18"/>
          <p:cNvSpPr/>
          <p:nvPr userDrawn="1"/>
        </p:nvSpPr>
        <p:spPr>
          <a:xfrm>
            <a:off x="502998" y="17363"/>
            <a:ext cx="864021" cy="12377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pic>
        <p:nvPicPr>
          <p:cNvPr id="20" name="圖片 19" descr="G:\078754-blue-metallic-orb-icon-business-document4.pn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06" y="74610"/>
            <a:ext cx="1236275" cy="13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流程圖: 延遲 22"/>
          <p:cNvSpPr/>
          <p:nvPr userDrawn="1"/>
        </p:nvSpPr>
        <p:spPr>
          <a:xfrm>
            <a:off x="12140232" y="207659"/>
            <a:ext cx="756018" cy="756084"/>
          </a:xfrm>
          <a:prstGeom prst="flowChartDelay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24" name="流程圖: 資料 23"/>
          <p:cNvSpPr/>
          <p:nvPr userDrawn="1"/>
        </p:nvSpPr>
        <p:spPr>
          <a:xfrm rot="1153143">
            <a:off x="12262545" y="65601"/>
            <a:ext cx="185397" cy="610239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25" name="流程圖: 資料 24"/>
          <p:cNvSpPr/>
          <p:nvPr userDrawn="1"/>
        </p:nvSpPr>
        <p:spPr>
          <a:xfrm rot="1153143">
            <a:off x="12548136" y="196363"/>
            <a:ext cx="107991" cy="492506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18804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- Sub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切り取った四角形 6"/>
          <p:cNvSpPr/>
          <p:nvPr userDrawn="1"/>
        </p:nvSpPr>
        <p:spPr>
          <a:xfrm rot="21041973">
            <a:off x="8555980" y="3880869"/>
            <a:ext cx="648072" cy="64807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74254" y="4279404"/>
            <a:ext cx="8136110" cy="2232248"/>
          </a:xfrm>
        </p:spPr>
        <p:txBody>
          <a:bodyPr anchor="ctr">
            <a:noAutofit/>
          </a:bodyPr>
          <a:lstStyle>
            <a:lvl1pPr algn="r">
              <a:lnSpc>
                <a:spcPts val="12000"/>
              </a:lnSpc>
              <a:defRPr sz="15000" baseline="0"/>
            </a:lvl1pPr>
          </a:lstStyle>
          <a:p>
            <a:r>
              <a:rPr lang="en-US" altLang="ja-JP" dirty="0"/>
              <a:t>WORD HERE</a:t>
            </a:r>
            <a:endParaRPr lang="en-US" dirty="0"/>
          </a:p>
        </p:txBody>
      </p:sp>
      <p:sp>
        <p:nvSpPr>
          <p:cNvPr id="2" name="対角する 2 つの角を切り取った四角形 1"/>
          <p:cNvSpPr/>
          <p:nvPr userDrawn="1"/>
        </p:nvSpPr>
        <p:spPr>
          <a:xfrm rot="20332808">
            <a:off x="8449168" y="3798331"/>
            <a:ext cx="648072" cy="64807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8880016" y="4351412"/>
            <a:ext cx="8250940" cy="1512168"/>
          </a:xfrm>
        </p:spPr>
        <p:txBody>
          <a:bodyPr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2400" i="0" baseline="0">
                <a:solidFill>
                  <a:srgbClr val="525252"/>
                </a:solidFill>
                <a:latin typeface="+mn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7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"/>
                            </p:stCondLst>
                            <p:childTnLst>
                              <p:par>
                                <p:cTn id="10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2" presetClass="entr" presetSubtype="2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2" grpId="0" animBg="1"/>
      <p:bldP spid="8" grpId="0" build="p">
        <p:tmplLst>
          <p:tmpl lvl="1">
            <p:tnLst>
              <p:par>
                <p:cTn presetID="2" presetClass="entr" presetSubtype="2" decel="64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302446" y="5719564"/>
            <a:ext cx="13681520" cy="1584176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3600" i="0" baseline="0">
                <a:solidFill>
                  <a:schemeClr val="accent1"/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45" y="4947478"/>
            <a:ext cx="12313369" cy="8568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30" y="4475196"/>
            <a:ext cx="11019680" cy="1368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955656" y="4207396"/>
            <a:ext cx="12380238" cy="1401766"/>
          </a:xfrm>
        </p:spPr>
        <p:txBody>
          <a:bodyPr anchor="b">
            <a:noAutofit/>
          </a:bodyPr>
          <a:lstStyle>
            <a:lvl1pPr algn="ctr">
              <a:lnSpc>
                <a:spcPts val="9000"/>
              </a:lnSpc>
              <a:defRPr sz="9600"/>
            </a:lvl1pPr>
          </a:lstStyle>
          <a:p>
            <a:r>
              <a:rPr lang="en-US" altLang="ja-JP" dirty="0"/>
              <a:t>Presentation Title Here</a:t>
            </a:r>
            <a:endParaRPr 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59156" y="8527876"/>
            <a:ext cx="13136778" cy="1381808"/>
          </a:xfrm>
        </p:spPr>
        <p:txBody>
          <a:bodyPr anchor="b">
            <a:normAutofit/>
          </a:bodyPr>
          <a:lstStyle>
            <a:lvl1pPr algn="ctr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096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 rot="21420572">
            <a:off x="933848" y="7951862"/>
            <a:ext cx="9144570" cy="1440209"/>
          </a:xfrm>
          <a:prstGeom prst="snip2DiagRect">
            <a:avLst/>
          </a:prstGeom>
          <a:solidFill>
            <a:schemeClr val="accent2">
              <a:alpha val="40000"/>
            </a:schemeClr>
          </a:solidFill>
        </p:spPr>
        <p:txBody>
          <a:bodyPr anchor="ctr">
            <a:noAutofit/>
          </a:bodyPr>
          <a:lstStyle>
            <a:lvl1pPr>
              <a:defRPr sz="8000" baseline="0">
                <a:latin typeface="+mj-lt"/>
              </a:defRPr>
            </a:lvl1pPr>
          </a:lstStyle>
          <a:p>
            <a:pPr lvl="0"/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646262" y="7807796"/>
            <a:ext cx="9144570" cy="1440209"/>
          </a:xfrm>
          <a:prstGeom prst="snip2DiagRect">
            <a:avLst/>
          </a:prstGeom>
          <a:solidFill>
            <a:schemeClr val="accent1">
              <a:alpha val="40000"/>
            </a:schemeClr>
          </a:solidFill>
        </p:spPr>
        <p:txBody>
          <a:bodyPr anchor="ctr">
            <a:noAutofit/>
          </a:bodyPr>
          <a:lstStyle>
            <a:lvl1pPr algn="l">
              <a:defRPr sz="8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30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ge Image - Hug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-571" y="5791572"/>
            <a:ext cx="18286983" cy="273630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defRPr sz="8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02246" y="6151612"/>
            <a:ext cx="17209912" cy="1872208"/>
          </a:xfrm>
        </p:spPr>
        <p:txBody>
          <a:bodyPr anchor="b">
            <a:noAutofit/>
          </a:bodyPr>
          <a:lstStyle>
            <a:lvl1pPr algn="ctr">
              <a:lnSpc>
                <a:spcPts val="12000"/>
              </a:lnSpc>
              <a:defRPr sz="15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02246" y="7735788"/>
            <a:ext cx="17209912" cy="648072"/>
          </a:xfrm>
        </p:spPr>
        <p:txBody>
          <a:bodyPr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sz="4000" i="0" baseline="0">
                <a:solidFill>
                  <a:schemeClr val="bg1"/>
                </a:solidFill>
                <a:effectLst/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decel="7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 build="p">
        <p:tmplLst>
          <p:tmpl lvl="1">
            <p:tnLst>
              <p:par>
                <p:cTn presetID="2" presetClass="entr" presetSubtype="2" decel="64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3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91" r:id="rId3"/>
    <p:sldLayoutId id="2147483694" r:id="rId4"/>
    <p:sldLayoutId id="2147483712" r:id="rId5"/>
    <p:sldLayoutId id="2147483720" r:id="rId6"/>
    <p:sldLayoutId id="2147483698" r:id="rId7"/>
    <p:sldLayoutId id="2147483701" r:id="rId8"/>
    <p:sldLayoutId id="2147483719" r:id="rId9"/>
    <p:sldLayoutId id="2147483727" r:id="rId10"/>
    <p:sldLayoutId id="2147483728" r:id="rId11"/>
    <p:sldLayoutId id="2147483729" r:id="rId12"/>
    <p:sldLayoutId id="2147483730" r:id="rId13"/>
  </p:sldLayoutIdLst>
  <p:hf hdr="0" dt="0"/>
  <p:txStyles>
    <p:titleStyle>
      <a:lvl1pPr algn="ctr" defTabSz="1632753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dirty="0"/>
              <a:t>Master Title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12" name="対角する 2 つの角を切り取った四角形 11"/>
          <p:cNvSpPr/>
          <p:nvPr userDrawn="1"/>
        </p:nvSpPr>
        <p:spPr>
          <a:xfrm rot="21054230">
            <a:off x="17745188" y="9711705"/>
            <a:ext cx="1443653" cy="144365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226749">
            <a:off x="-791938" y="9746559"/>
            <a:ext cx="1443653" cy="144365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対角する 2 つの角を切り取った四角形 13"/>
          <p:cNvSpPr/>
          <p:nvPr userDrawn="1"/>
        </p:nvSpPr>
        <p:spPr>
          <a:xfrm rot="21054230">
            <a:off x="-976892" y="-872143"/>
            <a:ext cx="1443653" cy="144365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対角する 2 つの角を切り取った四角形 15"/>
          <p:cNvSpPr/>
          <p:nvPr userDrawn="1"/>
        </p:nvSpPr>
        <p:spPr>
          <a:xfrm rot="21226749">
            <a:off x="17714118" y="-926639"/>
            <a:ext cx="1443653" cy="144365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5" r:id="rId2"/>
    <p:sldLayoutId id="2147483714" r:id="rId3"/>
    <p:sldLayoutId id="2147483716" r:id="rId4"/>
    <p:sldLayoutId id="2147483707" r:id="rId5"/>
    <p:sldLayoutId id="2147483685" r:id="rId6"/>
    <p:sldLayoutId id="2147483696" r:id="rId7"/>
    <p:sldLayoutId id="2147483699" r:id="rId8"/>
    <p:sldLayoutId id="2147483722" r:id="rId9"/>
    <p:sldLayoutId id="2147483710" r:id="rId10"/>
    <p:sldLayoutId id="2147483702" r:id="rId11"/>
    <p:sldLayoutId id="2147483700" r:id="rId12"/>
    <p:sldLayoutId id="2147483704" r:id="rId13"/>
    <p:sldLayoutId id="2147483686" r:id="rId14"/>
    <p:sldLayoutId id="2147483687" r:id="rId15"/>
    <p:sldLayoutId id="2147483689" r:id="rId16"/>
    <p:sldLayoutId id="2147483690" r:id="rId17"/>
    <p:sldLayoutId id="2147483713" r:id="rId18"/>
    <p:sldLayoutId id="2147483705" r:id="rId19"/>
    <p:sldLayoutId id="2147483708" r:id="rId20"/>
    <p:sldLayoutId id="2147483709" r:id="rId21"/>
    <p:sldLayoutId id="2147483711" r:id="rId22"/>
    <p:sldLayoutId id="2147483693" r:id="rId23"/>
    <p:sldLayoutId id="2147483697" r:id="rId24"/>
    <p:sldLayoutId id="2147483715" r:id="rId25"/>
    <p:sldLayoutId id="2147483724" r:id="rId26"/>
    <p:sldLayoutId id="2147483726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gif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94534" y="1003040"/>
            <a:ext cx="12380238" cy="4968552"/>
          </a:xfrm>
        </p:spPr>
        <p:txBody>
          <a:bodyPr anchor="ctr">
            <a:norm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花蓮縣政府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公文系統教育訓練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02446" y="8455868"/>
            <a:ext cx="13681520" cy="1296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講師：</a:t>
            </a:r>
            <a:r>
              <a:rPr lang="zh-TW" altLang="en-US" dirty="0"/>
              <a:t>張政偉</a:t>
            </a:r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04C57B4-5849-4E7C-9E7F-1F40AAF26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710" y="9428951"/>
            <a:ext cx="4274342" cy="64612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812045" y="5576898"/>
            <a:ext cx="10945216" cy="2232248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 defTabSz="1632753" rtl="0" eaLnBrk="1" latinLnBrk="0" hangingPunct="1">
              <a:lnSpc>
                <a:spcPts val="9000"/>
              </a:lnSpc>
              <a:spcBef>
                <a:spcPct val="0"/>
              </a:spcBef>
              <a:buNone/>
              <a:defRPr sz="9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承辦人作業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810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6">
        <p:fade/>
      </p:transition>
    </mc:Choice>
    <mc:Fallback xmlns="">
      <p:transition spd="med" advTm="1946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765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4">
            <a:extLst>
              <a:ext uri="{FF2B5EF4-FFF2-40B4-BE49-F238E27FC236}">
                <a16:creationId xmlns="" xmlns:a16="http://schemas.microsoft.com/office/drawing/2014/main" id="{D4C30235-8317-4A57-9275-D4F8263F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HiPKI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簽章元件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下載點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EC36D63E-F69D-4DF6-9193-C6B38C47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18" y="2331057"/>
            <a:ext cx="16633848" cy="77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4">
            <a:extLst>
              <a:ext uri="{FF2B5EF4-FFF2-40B4-BE49-F238E27FC236}">
                <a16:creationId xmlns="" xmlns:a16="http://schemas.microsoft.com/office/drawing/2014/main" id="{D4C30235-8317-4A57-9275-D4F8263F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HiPKI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簽章元件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下載點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B7212BE9-D730-43A0-9B73-65089872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90" y="2191173"/>
            <a:ext cx="11665296" cy="77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4">
            <a:extLst>
              <a:ext uri="{FF2B5EF4-FFF2-40B4-BE49-F238E27FC236}">
                <a16:creationId xmlns="" xmlns:a16="http://schemas.microsoft.com/office/drawing/2014/main" id="{D4C30235-8317-4A57-9275-D4F8263F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HiPKI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簽章元件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安裝</a:t>
            </a: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E31C75FE-00D0-472F-826C-E307C6B14BD7}"/>
              </a:ext>
            </a:extLst>
          </p:cNvPr>
          <p:cNvGrpSpPr/>
          <p:nvPr/>
        </p:nvGrpSpPr>
        <p:grpSpPr>
          <a:xfrm>
            <a:off x="1592549" y="2104034"/>
            <a:ext cx="16042865" cy="8182966"/>
            <a:chOff x="1592549" y="2104034"/>
            <a:chExt cx="16042865" cy="8182966"/>
          </a:xfrm>
        </p:grpSpPr>
        <p:grpSp>
          <p:nvGrpSpPr>
            <p:cNvPr id="12" name="群組 11">
              <a:extLst>
                <a:ext uri="{FF2B5EF4-FFF2-40B4-BE49-F238E27FC236}">
                  <a16:creationId xmlns="" xmlns:a16="http://schemas.microsoft.com/office/drawing/2014/main" id="{B6911B1E-0CC4-44EF-AB37-1595F6E54991}"/>
                </a:ext>
              </a:extLst>
            </p:cNvPr>
            <p:cNvGrpSpPr/>
            <p:nvPr/>
          </p:nvGrpSpPr>
          <p:grpSpPr>
            <a:xfrm>
              <a:off x="2806501" y="2117259"/>
              <a:ext cx="12673409" cy="8169741"/>
              <a:chOff x="2806501" y="2117259"/>
              <a:chExt cx="12673409" cy="8169741"/>
            </a:xfrm>
          </p:grpSpPr>
          <p:pic>
            <p:nvPicPr>
              <p:cNvPr id="9" name="Picture 2" descr="C:\Users\d_day\AppData\Local\Temp\SNAGHTML14afa1d.PNG">
                <a:extLst>
                  <a:ext uri="{FF2B5EF4-FFF2-40B4-BE49-F238E27FC236}">
                    <a16:creationId xmlns="" xmlns:a16="http://schemas.microsoft.com/office/drawing/2014/main" id="{7C66312A-1B77-455B-915A-FEBD295B6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501" y="5897609"/>
                <a:ext cx="12673409" cy="4389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圖片 6">
                <a:extLst>
                  <a:ext uri="{FF2B5EF4-FFF2-40B4-BE49-F238E27FC236}">
                    <a16:creationId xmlns="" xmlns:a16="http://schemas.microsoft.com/office/drawing/2014/main" id="{EC339358-47C3-4106-A9B1-CE80BAB6A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8534" y="2117259"/>
                <a:ext cx="5373440" cy="3895896"/>
              </a:xfrm>
              <a:prstGeom prst="rect">
                <a:avLst/>
              </a:prstGeom>
            </p:spPr>
          </p:pic>
        </p:grpSp>
        <p:pic>
          <p:nvPicPr>
            <p:cNvPr id="4" name="圖片 3">
              <a:extLst>
                <a:ext uri="{FF2B5EF4-FFF2-40B4-BE49-F238E27FC236}">
                  <a16:creationId xmlns="" xmlns:a16="http://schemas.microsoft.com/office/drawing/2014/main" id="{FF588B0F-431F-4CF2-838C-A40DFAB8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9" y="2104034"/>
              <a:ext cx="5295613" cy="3838105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="" xmlns:a16="http://schemas.microsoft.com/office/drawing/2014/main" id="{C4FE1AE3-2051-4253-A436-2D445D089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1974" y="2104034"/>
              <a:ext cx="5373440" cy="389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5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4">
            <a:extLst>
              <a:ext uri="{FF2B5EF4-FFF2-40B4-BE49-F238E27FC236}">
                <a16:creationId xmlns="" xmlns:a16="http://schemas.microsoft.com/office/drawing/2014/main" id="{D4C30235-8317-4A57-9275-D4F8263F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自然人憑證</a:t>
            </a: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2DF9E8F6-BC9F-40A6-8156-A47F20DE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86" y="2125108"/>
            <a:ext cx="12241360" cy="79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4">
            <a:extLst>
              <a:ext uri="{FF2B5EF4-FFF2-40B4-BE49-F238E27FC236}">
                <a16:creationId xmlns="" xmlns:a16="http://schemas.microsoft.com/office/drawing/2014/main" id="{D4C30235-8317-4A57-9275-D4F8263F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chemeClr val="accent1">
                    <a:lumMod val="50000"/>
                  </a:schemeClr>
                </a:solidFill>
              </a:rPr>
              <a:t>瀏覽器設定</a:t>
            </a:r>
            <a:r>
              <a:rPr lang="en-US" altLang="zh-TW" sz="8000" dirty="0">
                <a:solidFill>
                  <a:schemeClr val="accent1">
                    <a:lumMod val="50000"/>
                  </a:schemeClr>
                </a:solidFill>
              </a:rPr>
              <a:t>-IE11</a:t>
            </a:r>
            <a:r>
              <a:rPr lang="zh-TW" altLang="en-US" sz="8000" dirty="0">
                <a:solidFill>
                  <a:schemeClr val="accent1">
                    <a:lumMod val="50000"/>
                  </a:schemeClr>
                </a:solidFill>
              </a:rPr>
              <a:t>移除相容性檢視設定</a:t>
            </a: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D289173-F161-4A63-A298-ACA65733F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33" y="2147827"/>
            <a:ext cx="14752946" cy="62826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9712C6E-1B32-4966-922A-7C4D950EE169}"/>
              </a:ext>
            </a:extLst>
          </p:cNvPr>
          <p:cNvSpPr txBox="1"/>
          <p:nvPr/>
        </p:nvSpPr>
        <p:spPr>
          <a:xfrm>
            <a:off x="2878510" y="8733630"/>
            <a:ext cx="12889432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注意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en-US" b="1" dirty="0">
                <a:solidFill>
                  <a:srgbClr val="FF0000"/>
                </a:solidFill>
              </a:rPr>
              <a:t>移除相容性檢視設定後，恐影響其他應用系統作業，為避免反覆設定徒增麻煩，建議使用</a:t>
            </a:r>
            <a:r>
              <a:rPr lang="en-US" altLang="zh-TW" b="1" dirty="0">
                <a:solidFill>
                  <a:srgbClr val="FF0000"/>
                </a:solidFill>
              </a:rPr>
              <a:t>Chrome</a:t>
            </a:r>
            <a:r>
              <a:rPr lang="zh-TW" altLang="en-US" b="1" dirty="0">
                <a:solidFill>
                  <a:srgbClr val="FF0000"/>
                </a:solidFill>
              </a:rPr>
              <a:t>瀏覽器。</a:t>
            </a:r>
            <a:endParaRPr lang="zh-TW" altLang="en-US" dirty="0"/>
          </a:p>
        </p:txBody>
      </p:sp>
      <p:sp>
        <p:nvSpPr>
          <p:cNvPr id="8" name="テキスト プレースホルダー 10">
            <a:extLst>
              <a:ext uri="{FF2B5EF4-FFF2-40B4-BE49-F238E27FC236}">
                <a16:creationId xmlns="" xmlns:a16="http://schemas.microsoft.com/office/drawing/2014/main" id="{20121A2C-868B-4656-A548-ACDC49384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310" y="1649641"/>
            <a:ext cx="9145016" cy="54768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移除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hl.gov.tw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網址，公文製作才可正常顯示畫面</a:t>
            </a:r>
            <a:endParaRPr 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4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4">
            <a:extLst>
              <a:ext uri="{FF2B5EF4-FFF2-40B4-BE49-F238E27FC236}">
                <a16:creationId xmlns="" xmlns:a16="http://schemas.microsoft.com/office/drawing/2014/main" id="{D4C30235-8317-4A57-9275-D4F8263F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chemeClr val="accent1">
                    <a:lumMod val="50000"/>
                  </a:schemeClr>
                </a:solidFill>
              </a:rPr>
              <a:t>瀏覽器設定</a:t>
            </a:r>
            <a:r>
              <a:rPr lang="en-US" altLang="zh-TW" sz="8000" dirty="0">
                <a:solidFill>
                  <a:schemeClr val="accent1">
                    <a:lumMod val="50000"/>
                  </a:schemeClr>
                </a:solidFill>
              </a:rPr>
              <a:t>-Chrome</a:t>
            </a:r>
            <a:r>
              <a:rPr lang="zh-TW" altLang="en-US" sz="8000" dirty="0">
                <a:solidFill>
                  <a:schemeClr val="accent1">
                    <a:lumMod val="50000"/>
                  </a:schemeClr>
                </a:solidFill>
              </a:rPr>
              <a:t>允許封鎖視窗</a:t>
            </a: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40410D4E-B376-48BC-9885-51BDCDC21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66" y="2147827"/>
            <a:ext cx="14997124" cy="77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67BD518D-3255-4F88-B36F-6A519881C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958" y="63752"/>
            <a:ext cx="2172442" cy="1629332"/>
          </a:xfrm>
          <a:prstGeom prst="rect">
            <a:avLst/>
          </a:prstGeom>
        </p:spPr>
      </p:pic>
      <p:pic>
        <p:nvPicPr>
          <p:cNvPr id="8" name="圖片版面配置區 7">
            <a:extLst>
              <a:ext uri="{FF2B5EF4-FFF2-40B4-BE49-F238E27FC236}">
                <a16:creationId xmlns="" xmlns:a16="http://schemas.microsoft.com/office/drawing/2014/main" id="{8DDE7B28-DA71-494F-BCE7-C52EAC635E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12121"/>
          <a:stretch>
            <a:fillRect/>
          </a:stretch>
        </p:blipFill>
        <p:spPr>
          <a:xfrm rot="21423148">
            <a:off x="10002950" y="2461094"/>
            <a:ext cx="7096115" cy="3778918"/>
          </a:xfrm>
        </p:spPr>
      </p:pic>
      <p:pic>
        <p:nvPicPr>
          <p:cNvPr id="11" name="圖片版面配置區 10">
            <a:extLst>
              <a:ext uri="{FF2B5EF4-FFF2-40B4-BE49-F238E27FC236}">
                <a16:creationId xmlns="" xmlns:a16="http://schemas.microsoft.com/office/drawing/2014/main" id="{34B587AD-E626-47B3-B6D3-66A58FD29D7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r="11648"/>
          <a:stretch>
            <a:fillRect/>
          </a:stretch>
        </p:blipFill>
        <p:spPr>
          <a:xfrm rot="21420000">
            <a:off x="1203657" y="2625665"/>
            <a:ext cx="7096115" cy="3778918"/>
          </a:xfrm>
        </p:spPr>
      </p:pic>
      <p:sp>
        <p:nvSpPr>
          <p:cNvPr id="20" name="サブタイトル 1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線上簽核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="" xmlns:a16="http://schemas.microsoft.com/office/drawing/2014/main" id="{76F5B170-58E1-46B7-A51E-958770179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122" y="7866148"/>
            <a:ext cx="7760028" cy="2245904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1.</a:t>
            </a:r>
            <a:r>
              <a:rPr lang="zh-TW" altLang="en-US" sz="4000" b="1" dirty="0"/>
              <a:t>來文辦理 </a:t>
            </a:r>
            <a:r>
              <a:rPr lang="en-US" altLang="zh-TW" sz="4000" dirty="0">
                <a:solidFill>
                  <a:srgbClr val="FF0000"/>
                </a:solidFill>
              </a:rPr>
              <a:t>Page.06</a:t>
            </a:r>
          </a:p>
          <a:p>
            <a:r>
              <a:rPr lang="en-US" altLang="zh-TW" sz="4000" b="1" dirty="0"/>
              <a:t>2.</a:t>
            </a:r>
            <a:r>
              <a:rPr lang="zh-TW" altLang="en-US" sz="4000" b="1" dirty="0"/>
              <a:t>自創簽稿 </a:t>
            </a:r>
            <a:r>
              <a:rPr lang="en-US" altLang="zh-TW" sz="4000" dirty="0">
                <a:solidFill>
                  <a:srgbClr val="FF0000"/>
                </a:solidFill>
              </a:rPr>
              <a:t>Page.18</a:t>
            </a:r>
          </a:p>
          <a:p>
            <a:r>
              <a:rPr lang="en-US" altLang="zh-TW" sz="4000" b="1" dirty="0"/>
              <a:t>3.</a:t>
            </a:r>
            <a:r>
              <a:rPr lang="zh-TW" altLang="en-US" sz="4000" b="1" dirty="0"/>
              <a:t>受會公文 </a:t>
            </a:r>
            <a:r>
              <a:rPr lang="en-US" altLang="zh-TW" sz="4000" dirty="0">
                <a:solidFill>
                  <a:srgbClr val="FF0000"/>
                </a:solidFill>
              </a:rPr>
              <a:t>Page.28</a:t>
            </a:r>
          </a:p>
          <a:p>
            <a:endParaRPr lang="en-US" altLang="zh-TW" sz="4000" dirty="0">
              <a:solidFill>
                <a:srgbClr val="FF0000"/>
              </a:solidFill>
            </a:endParaRPr>
          </a:p>
          <a:p>
            <a:endParaRPr lang="en-US" altLang="zh-TW" sz="4000" dirty="0">
              <a:solidFill>
                <a:srgbClr val="FF0000"/>
              </a:solidFill>
            </a:endParaRPr>
          </a:p>
        </p:txBody>
      </p:sp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公文辦理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804F4B17-53AE-4426-BB2A-FFF95D81E5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 紙本簽核</a:t>
            </a: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DA625BC-2E46-441D-9C48-4BCA61D66B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70993" y="7866148"/>
            <a:ext cx="7760028" cy="2245904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1.</a:t>
            </a:r>
            <a:r>
              <a:rPr lang="zh-TW" altLang="en-US" sz="4000" b="1" dirty="0"/>
              <a:t>來文辦理 </a:t>
            </a:r>
            <a:r>
              <a:rPr lang="en-US" altLang="zh-TW" sz="4000" dirty="0">
                <a:solidFill>
                  <a:srgbClr val="FF0000"/>
                </a:solidFill>
              </a:rPr>
              <a:t>Page.12</a:t>
            </a:r>
          </a:p>
          <a:p>
            <a:r>
              <a:rPr lang="en-US" altLang="zh-TW" sz="4000" b="1" dirty="0"/>
              <a:t>2.</a:t>
            </a:r>
            <a:r>
              <a:rPr lang="zh-TW" altLang="en-US" sz="4000" b="1" dirty="0"/>
              <a:t>自創簽稿 </a:t>
            </a:r>
            <a:r>
              <a:rPr lang="en-US" altLang="zh-TW" sz="4000" dirty="0">
                <a:solidFill>
                  <a:srgbClr val="FF0000"/>
                </a:solidFill>
              </a:rPr>
              <a:t>Page.23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F0E707FC-9113-4932-B593-02A9C334E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893" y="6700304"/>
            <a:ext cx="841787" cy="115745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58E5976B-E994-4F36-A4A4-8EB66D69E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86" y="6925370"/>
            <a:ext cx="841786" cy="841786"/>
          </a:xfrm>
          <a:prstGeom prst="rect">
            <a:avLst/>
          </a:prstGeom>
        </p:spPr>
      </p:pic>
      <p:sp>
        <p:nvSpPr>
          <p:cNvPr id="16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3275179135"/>
      </p:ext>
    </p:extLst>
  </p:cSld>
  <p:clrMapOvr>
    <a:masterClrMapping/>
  </p:clrMapOvr>
  <p:transition spd="slow" advTm="1336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5BAFC1C-2CE3-471E-9E27-73CF56EE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34" y="2465426"/>
            <a:ext cx="4233917" cy="3175438"/>
          </a:xfrm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="" xmlns:a16="http://schemas.microsoft.com/office/drawing/2014/main" id="{9B1B2304-7748-4576-BCA6-E5E9270FB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dirty="0"/>
              <a:t>1.</a:t>
            </a:r>
            <a:r>
              <a:rPr lang="zh-TW" altLang="en-US" b="1" dirty="0"/>
              <a:t>新增</a:t>
            </a:r>
            <a:r>
              <a:rPr lang="en-US" altLang="zh-TW" b="1" dirty="0"/>
              <a:t>/</a:t>
            </a:r>
            <a:r>
              <a:rPr lang="zh-TW" altLang="en-US" b="1" dirty="0"/>
              <a:t>刪除說明</a:t>
            </a:r>
            <a:r>
              <a:rPr lang="en-US" altLang="zh-TW" b="1" dirty="0"/>
              <a:t>(</a:t>
            </a:r>
            <a:r>
              <a:rPr lang="zh-TW" altLang="en-US" b="1" dirty="0"/>
              <a:t>擬辦</a:t>
            </a:r>
            <a:r>
              <a:rPr lang="en-US" altLang="zh-TW" b="1" dirty="0"/>
              <a:t>)</a:t>
            </a:r>
            <a:r>
              <a:rPr lang="zh-TW" altLang="en-US" b="1" dirty="0"/>
              <a:t>段落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806B62AF-36D4-41CA-BFC3-BA6CA490A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A9BBD3B3-7A35-4FDB-BE47-B192F42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公文製作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常用功能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="" xmlns:a16="http://schemas.microsoft.com/office/drawing/2014/main" id="{AFBFD435-77E7-4441-BDE1-ADCCFAEBE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2.</a:t>
            </a:r>
            <a:r>
              <a:rPr lang="zh-TW" altLang="en-US" b="1" dirty="0"/>
              <a:t> 如何清稿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="" xmlns:a16="http://schemas.microsoft.com/office/drawing/2014/main" id="{F672C365-3875-46E2-AF6E-6B1151EB88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文字版面配置區 14">
            <a:extLst>
              <a:ext uri="{FF2B5EF4-FFF2-40B4-BE49-F238E27FC236}">
                <a16:creationId xmlns="" xmlns:a16="http://schemas.microsoft.com/office/drawing/2014/main" id="{A84CF3F1-B7BB-4B9A-A78F-1A2EEAA5A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3.</a:t>
            </a:r>
            <a:r>
              <a:rPr lang="zh-TW" altLang="en-US" b="1" dirty="0"/>
              <a:t>新增</a:t>
            </a:r>
            <a:r>
              <a:rPr lang="en-US" altLang="zh-TW" b="1" dirty="0"/>
              <a:t>/</a:t>
            </a:r>
            <a:r>
              <a:rPr lang="zh-TW" altLang="en-US" b="1" dirty="0"/>
              <a:t>刪除參考附件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="" xmlns:a16="http://schemas.microsoft.com/office/drawing/2014/main" id="{D2B4A441-FA2C-4B3B-8C55-3C547349D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177423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5BAFC1C-2CE3-471E-9E27-73CF56EE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34" y="2465426"/>
            <a:ext cx="4233917" cy="3175438"/>
          </a:xfrm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="" xmlns:a16="http://schemas.microsoft.com/office/drawing/2014/main" id="{9B1B2304-7748-4576-BCA6-E5E9270FB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4.</a:t>
            </a:r>
            <a:r>
              <a:rPr lang="zh-TW" altLang="en-US" b="1" dirty="0"/>
              <a:t>如何產生不同階層項目編號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806B62AF-36D4-41CA-BFC3-BA6CA490A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A9BBD3B3-7A35-4FDB-BE47-B192F42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公文製作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常用功能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="" xmlns:a16="http://schemas.microsoft.com/office/drawing/2014/main" id="{AFBFD435-77E7-4441-BDE1-ADCCFAEBE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5.</a:t>
            </a:r>
            <a:r>
              <a:rPr lang="zh-TW" altLang="en-US" b="1" dirty="0"/>
              <a:t>署名及稿署名設定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="" xmlns:a16="http://schemas.microsoft.com/office/drawing/2014/main" id="{F672C365-3875-46E2-AF6E-6B1151EB88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文字版面配置區 14">
            <a:extLst>
              <a:ext uri="{FF2B5EF4-FFF2-40B4-BE49-F238E27FC236}">
                <a16:creationId xmlns="" xmlns:a16="http://schemas.microsoft.com/office/drawing/2014/main" id="{A84CF3F1-B7BB-4B9A-A78F-1A2EEAA5A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6.</a:t>
            </a:r>
            <a:r>
              <a:rPr lang="zh-TW" altLang="en-US" b="1" dirty="0"/>
              <a:t>如何格式轉換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="" xmlns:a16="http://schemas.microsoft.com/office/drawing/2014/main" id="{D2B4A441-FA2C-4B3B-8C55-3C547349D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47685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5BAFC1C-2CE3-471E-9E27-73CF56EE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34" y="2465426"/>
            <a:ext cx="4233917" cy="3175438"/>
          </a:xfrm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="" xmlns:a16="http://schemas.microsoft.com/office/drawing/2014/main" id="{9B1B2304-7748-4576-BCA6-E5E9270FB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dirty="0"/>
              <a:t>7.</a:t>
            </a:r>
            <a:r>
              <a:rPr lang="zh-TW" altLang="en-US" b="1" dirty="0"/>
              <a:t>如何列印線上簽核文稿及批核軌跡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806B62AF-36D4-41CA-BFC3-BA6CA490A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A9BBD3B3-7A35-4FDB-BE47-B192F42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公文製作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常用功能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="" xmlns:a16="http://schemas.microsoft.com/office/drawing/2014/main" id="{AFBFD435-77E7-4441-BDE1-ADCCFAEBE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8.</a:t>
            </a:r>
            <a:r>
              <a:rPr lang="zh-TW" altLang="en-US" b="1" dirty="0"/>
              <a:t> 如何將文稿儲存以利下次使用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="" xmlns:a16="http://schemas.microsoft.com/office/drawing/2014/main" id="{F672C365-3875-46E2-AF6E-6B1151EB88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文字版面配置區 14">
            <a:extLst>
              <a:ext uri="{FF2B5EF4-FFF2-40B4-BE49-F238E27FC236}">
                <a16:creationId xmlns="" xmlns:a16="http://schemas.microsoft.com/office/drawing/2014/main" id="{A84CF3F1-B7BB-4B9A-A78F-1A2EEAA5A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9.</a:t>
            </a:r>
            <a:r>
              <a:rPr lang="zh-TW" altLang="en-US" b="1" dirty="0"/>
              <a:t>如何製作我的範本並使用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="" xmlns:a16="http://schemas.microsoft.com/office/drawing/2014/main" id="{D2B4A441-FA2C-4B3B-8C55-3C547349D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229519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長科公文系統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9359230" y="2451498"/>
            <a:ext cx="8352928" cy="748883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公文整合資訊系統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雲端公文製作系統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電子交換服務系統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4800" dirty="0"/>
              <a:t>支援</a:t>
            </a:r>
            <a:r>
              <a:rPr lang="en-US" altLang="zh-TW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 7</a:t>
            </a:r>
            <a:r>
              <a:rPr lang="zh-TW" altLang="en-US" sz="4800" dirty="0"/>
              <a:t>以上作業系統</a:t>
            </a:r>
            <a:endParaRPr lang="en-US" altLang="zh-TW" sz="4800" dirty="0"/>
          </a:p>
          <a:p>
            <a:r>
              <a:rPr lang="zh-TW" altLang="en-US" sz="4800" dirty="0"/>
              <a:t>以網路瀏覽器</a:t>
            </a:r>
            <a:r>
              <a:rPr lang="en-US" altLang="zh-TW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(IE 11</a:t>
            </a:r>
            <a:r>
              <a:rPr lang="zh-TW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Chrome)</a:t>
            </a:r>
            <a:r>
              <a:rPr lang="zh-TW" altLang="en-US" sz="4800" dirty="0"/>
              <a:t>為介面進行公文處理</a:t>
            </a:r>
            <a:endParaRPr lang="en-US" altLang="zh-TW" sz="4800" dirty="0"/>
          </a:p>
          <a:p>
            <a:r>
              <a:rPr lang="zh-TW" altLang="en-US" sz="4800" dirty="0"/>
              <a:t>以</a:t>
            </a:r>
            <a:r>
              <a:rPr lang="en-US" altLang="zh-TW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Adobe Reader</a:t>
            </a:r>
            <a:r>
              <a:rPr lang="zh-TW" altLang="en-US" sz="4800" dirty="0"/>
              <a:t>預覽列印公文</a:t>
            </a:r>
            <a:endParaRPr lang="en-US" altLang="zh-TW" sz="4800" dirty="0"/>
          </a:p>
        </p:txBody>
      </p:sp>
      <p:pic>
        <p:nvPicPr>
          <p:cNvPr id="3" name="圖片版面配置區 2">
            <a:extLst>
              <a:ext uri="{FF2B5EF4-FFF2-40B4-BE49-F238E27FC236}">
                <a16:creationId xmlns="" xmlns:a16="http://schemas.microsoft.com/office/drawing/2014/main" id="{42DE713D-AF1A-4204-85A6-FF59EE2E88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14991"/>
          <a:stretch>
            <a:fillRect/>
          </a:stretch>
        </p:blipFill>
        <p:spPr>
          <a:xfrm rot="21432298">
            <a:off x="1871250" y="2601650"/>
            <a:ext cx="6312346" cy="6310881"/>
          </a:xfrm>
        </p:spPr>
      </p:pic>
      <p:sp>
        <p:nvSpPr>
          <p:cNvPr id="15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2931102948"/>
      </p:ext>
    </p:extLst>
  </p:cSld>
  <p:clrMapOvr>
    <a:masterClrMapping/>
  </p:clrMapOvr>
  <p:transition spd="slow" advTm="2794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標題 55">
            <a:extLst>
              <a:ext uri="{FF2B5EF4-FFF2-40B4-BE49-F238E27FC236}">
                <a16:creationId xmlns="" xmlns:a16="http://schemas.microsoft.com/office/drawing/2014/main" id="{ACBA64A7-FEAF-4EC9-B5FF-6FCB4E7B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新舊文稿匯出入說明</a:t>
            </a:r>
          </a:p>
        </p:txBody>
      </p:sp>
      <p:sp>
        <p:nvSpPr>
          <p:cNvPr id="57" name="文字版面配置區 56">
            <a:extLst>
              <a:ext uri="{FF2B5EF4-FFF2-40B4-BE49-F238E27FC236}">
                <a16:creationId xmlns="" xmlns:a16="http://schemas.microsoft.com/office/drawing/2014/main" id="{8CC80729-02EA-4F61-8783-8D516C31A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87222" y="2451498"/>
            <a:ext cx="8352928" cy="650842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b="1" dirty="0"/>
              <a:t>文稿匯出</a:t>
            </a:r>
            <a:endParaRPr lang="en-US" altLang="zh-TW" b="1" dirty="0"/>
          </a:p>
          <a:p>
            <a:r>
              <a:rPr lang="zh-TW" altLang="en-US" sz="4000" b="1" dirty="0"/>
              <a:t>可參考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rgbClr val="BC04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下載區 </a:t>
            </a:r>
            <a:r>
              <a:rPr lang="en-US" altLang="zh-TW" sz="4000" b="1" dirty="0">
                <a:solidFill>
                  <a:srgbClr val="BC04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BC04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err="1">
                <a:solidFill>
                  <a:srgbClr val="BC04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HL_OpenOffice</a:t>
            </a:r>
            <a:r>
              <a:rPr lang="zh-TW" altLang="en-US" sz="4000" b="1" dirty="0">
                <a:solidFill>
                  <a:srgbClr val="BC04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文稿匯入新版公文製作</a:t>
            </a:r>
            <a:r>
              <a:rPr lang="en-US" altLang="zh-TW" sz="4000" b="1" dirty="0">
                <a:solidFill>
                  <a:srgbClr val="BC04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.pdf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手冊</a:t>
            </a:r>
            <a:endParaRPr lang="zh-TW" altLang="en-US" sz="4000" b="1" dirty="0"/>
          </a:p>
        </p:txBody>
      </p:sp>
      <p:sp>
        <p:nvSpPr>
          <p:cNvPr id="60" name="文字版面配置區 59">
            <a:extLst>
              <a:ext uri="{FF2B5EF4-FFF2-40B4-BE49-F238E27FC236}">
                <a16:creationId xmlns="" xmlns:a16="http://schemas.microsoft.com/office/drawing/2014/main" id="{50C927B7-724C-4F8E-9A79-F257B8649B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如何匯出資料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r="16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21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>
            <a:extLst>
              <a:ext uri="{FF2B5EF4-FFF2-40B4-BE49-F238E27FC236}">
                <a16:creationId xmlns="" xmlns:a16="http://schemas.microsoft.com/office/drawing/2014/main" id="{4526CFCD-53C6-4F5C-8206-592896979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dirty="0"/>
              <a:t>1.</a:t>
            </a:r>
            <a:r>
              <a:rPr lang="zh-TW" altLang="en-US" b="1" dirty="0"/>
              <a:t>發文機關及個人設定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E2E1BEE2-9E9A-43ED-A34E-A27826B17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6906" y="3945650"/>
            <a:ext cx="7926526" cy="383008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C7578CCE-B246-45C1-B5D6-D3D138DE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公文製作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個人設定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="" xmlns:a16="http://schemas.microsoft.com/office/drawing/2014/main" id="{2A144714-83F2-4C79-AA61-FF45C10A4E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b="1" dirty="0"/>
              <a:t>2.</a:t>
            </a:r>
            <a:r>
              <a:rPr lang="zh-TW" altLang="en-US" b="1" dirty="0"/>
              <a:t>詞庫設定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="" xmlns:a16="http://schemas.microsoft.com/office/drawing/2014/main" id="{FD79E394-79D6-4580-BE40-B2CA22BC62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內容版面配置區 3">
            <a:extLst>
              <a:ext uri="{FF2B5EF4-FFF2-40B4-BE49-F238E27FC236}">
                <a16:creationId xmlns="" xmlns:a16="http://schemas.microsoft.com/office/drawing/2014/main" id="{34C817EA-0981-4E1F-8157-B10C16FFC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081" y="4567436"/>
            <a:ext cx="2690002" cy="26526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0CDE0C42-9F72-4EFF-8948-8BCAE063B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14" y="5241877"/>
            <a:ext cx="5407572" cy="4055679"/>
          </a:xfrm>
          <a:prstGeom prst="rect">
            <a:avLst/>
          </a:prstGeom>
        </p:spPr>
      </p:pic>
      <p:sp>
        <p:nvSpPr>
          <p:cNvPr id="18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40110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>
            <a:extLst>
              <a:ext uri="{FF2B5EF4-FFF2-40B4-BE49-F238E27FC236}">
                <a16:creationId xmlns="" xmlns:a16="http://schemas.microsoft.com/office/drawing/2014/main" id="{4526CFCD-53C6-4F5C-8206-592896979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1.</a:t>
            </a:r>
            <a:r>
              <a:rPr lang="zh-TW" altLang="en-US" b="1" dirty="0"/>
              <a:t>我的通訊錄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E2E1BEE2-9E9A-43ED-A34E-A27826B17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6906" y="3945650"/>
            <a:ext cx="7926526" cy="383008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C7578CCE-B246-45C1-B5D6-D3D138DE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公文製作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通訊錄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="" xmlns:a16="http://schemas.microsoft.com/office/drawing/2014/main" id="{2A144714-83F2-4C79-AA61-FF45C10A4E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b="1" dirty="0"/>
              <a:t>2.</a:t>
            </a:r>
            <a:r>
              <a:rPr lang="zh-TW" altLang="en-US" b="1" dirty="0"/>
              <a:t>通訊錄群組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="" xmlns:a16="http://schemas.microsoft.com/office/drawing/2014/main" id="{FD79E394-79D6-4580-BE40-B2CA22BC62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內容版面配置區 3">
            <a:extLst>
              <a:ext uri="{FF2B5EF4-FFF2-40B4-BE49-F238E27FC236}">
                <a16:creationId xmlns="" xmlns:a16="http://schemas.microsoft.com/office/drawing/2014/main" id="{34C817EA-0981-4E1F-8157-B10C16FFC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081" y="4567436"/>
            <a:ext cx="2690002" cy="26526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0CDE0C42-9F72-4EFF-8948-8BCAE063B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14" y="5241877"/>
            <a:ext cx="5407572" cy="4055679"/>
          </a:xfrm>
          <a:prstGeom prst="rect">
            <a:avLst/>
          </a:prstGeom>
        </p:spPr>
      </p:pic>
      <p:sp>
        <p:nvSpPr>
          <p:cNvPr id="18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91500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5BAFC1C-2CE3-471E-9E27-73CF56EE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34" y="2465426"/>
            <a:ext cx="4233917" cy="3175438"/>
          </a:xfrm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="" xmlns:a16="http://schemas.microsoft.com/office/drawing/2014/main" id="{9B1B2304-7748-4576-BCA6-E5E9270FB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dirty="0"/>
              <a:t>1.</a:t>
            </a:r>
            <a:r>
              <a:rPr lang="zh-TW" altLang="en-US" b="1" dirty="0"/>
              <a:t>退分</a:t>
            </a:r>
            <a:r>
              <a:rPr lang="en-US" altLang="zh-TW" b="1" dirty="0"/>
              <a:t>(</a:t>
            </a:r>
            <a:r>
              <a:rPr lang="zh-TW" altLang="en-US" b="1" dirty="0"/>
              <a:t>線上簽核適用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806B62AF-36D4-41CA-BFC3-BA6CA490A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A9BBD3B3-7A35-4FDB-BE47-B192F42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系統常用功能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="" xmlns:a16="http://schemas.microsoft.com/office/drawing/2014/main" id="{AFBFD435-77E7-4441-BDE1-ADCCFAEBE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2.</a:t>
            </a:r>
            <a:r>
              <a:rPr lang="zh-TW" altLang="en-US" b="1" dirty="0"/>
              <a:t>線上簽核公文轉紙本簽核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="" xmlns:a16="http://schemas.microsoft.com/office/drawing/2014/main" id="{F672C365-3875-46E2-AF6E-6B1151EB88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文字版面配置區 14">
            <a:extLst>
              <a:ext uri="{FF2B5EF4-FFF2-40B4-BE49-F238E27FC236}">
                <a16:creationId xmlns="" xmlns:a16="http://schemas.microsoft.com/office/drawing/2014/main" id="{A84CF3F1-B7BB-4B9A-A78F-1A2EEAA5A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3.</a:t>
            </a:r>
            <a:r>
              <a:rPr lang="zh-TW" altLang="en-US" b="1" dirty="0"/>
              <a:t>線上簽核傳送取回作業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="" xmlns:a16="http://schemas.microsoft.com/office/drawing/2014/main" id="{D2B4A441-FA2C-4B3B-8C55-3C547349D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3583733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5BAFC1C-2CE3-471E-9E27-73CF56EE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34" y="2465426"/>
            <a:ext cx="4233917" cy="3175438"/>
          </a:xfrm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="" xmlns:a16="http://schemas.microsoft.com/office/drawing/2014/main" id="{9B1B2304-7748-4576-BCA6-E5E9270FB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dirty="0"/>
              <a:t>4.</a:t>
            </a:r>
            <a:r>
              <a:rPr lang="zh-TW" altLang="en-US" b="1" dirty="0"/>
              <a:t>未帶憑證設定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806B62AF-36D4-41CA-BFC3-BA6CA490A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A9BBD3B3-7A35-4FDB-BE47-B192F42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系統常用功能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="" xmlns:a16="http://schemas.microsoft.com/office/drawing/2014/main" id="{AFBFD435-77E7-4441-BDE1-ADCCFAEBE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5.</a:t>
            </a:r>
            <a:r>
              <a:rPr lang="zh-TW" altLang="en-US" b="1" dirty="0"/>
              <a:t>補簽追認作業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="" xmlns:a16="http://schemas.microsoft.com/office/drawing/2014/main" id="{F672C365-3875-46E2-AF6E-6B1151EB88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文字版面配置區 14">
            <a:extLst>
              <a:ext uri="{FF2B5EF4-FFF2-40B4-BE49-F238E27FC236}">
                <a16:creationId xmlns="" xmlns:a16="http://schemas.microsoft.com/office/drawing/2014/main" id="{A84CF3F1-B7BB-4B9A-A78F-1A2EEAA5A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6.</a:t>
            </a:r>
            <a:r>
              <a:rPr lang="zh-TW" altLang="en-US" b="1" dirty="0"/>
              <a:t> 代理人設定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="" xmlns:a16="http://schemas.microsoft.com/office/drawing/2014/main" id="{D2B4A441-FA2C-4B3B-8C55-3C547349D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3869588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5BAFC1C-2CE3-471E-9E27-73CF56EE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34" y="2465426"/>
            <a:ext cx="4233917" cy="3175438"/>
          </a:xfrm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="" xmlns:a16="http://schemas.microsoft.com/office/drawing/2014/main" id="{9B1B2304-7748-4576-BCA6-E5E9270FB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1" dirty="0"/>
              <a:t>7.</a:t>
            </a:r>
            <a:r>
              <a:rPr lang="zh-TW" altLang="en-US" b="1" dirty="0"/>
              <a:t>刪除函復資訊</a:t>
            </a:r>
            <a:r>
              <a:rPr lang="en-US" altLang="zh-TW" b="1" dirty="0"/>
              <a:t>(</a:t>
            </a:r>
            <a:r>
              <a:rPr lang="zh-TW" altLang="en-US" b="1" dirty="0"/>
              <a:t>紙本簽核適用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806B62AF-36D4-41CA-BFC3-BA6CA490A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A9BBD3B3-7A35-4FDB-BE47-B192F42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系統常用功能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="" xmlns:a16="http://schemas.microsoft.com/office/drawing/2014/main" id="{AFBFD435-77E7-4441-BDE1-ADCCFAEBE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8.</a:t>
            </a:r>
            <a:r>
              <a:rPr lang="zh-TW" altLang="en-US" b="1" dirty="0"/>
              <a:t>表單處理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="" xmlns:a16="http://schemas.microsoft.com/office/drawing/2014/main" id="{F672C365-3875-46E2-AF6E-6B1151EB88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文字版面配置區 15">
            <a:extLst>
              <a:ext uri="{FF2B5EF4-FFF2-40B4-BE49-F238E27FC236}">
                <a16:creationId xmlns="" xmlns:a16="http://schemas.microsoft.com/office/drawing/2014/main" id="{D2B4A441-FA2C-4B3B-8C55-3C547349D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433481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>
            <a:extLst>
              <a:ext uri="{FF2B5EF4-FFF2-40B4-BE49-F238E27FC236}">
                <a16:creationId xmlns="" xmlns:a16="http://schemas.microsoft.com/office/drawing/2014/main" id="{402CB097-3932-4D73-8FA6-384782F8F3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 b="5877"/>
          <a:stretch>
            <a:fillRect/>
          </a:stretch>
        </p:blipFill>
        <p:spPr/>
      </p:pic>
      <p:sp>
        <p:nvSpPr>
          <p:cNvPr id="19" name="タイトル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相關操作文件－可至首頁右側</a:t>
            </a:r>
            <a:r>
              <a:rPr lang="en-US" altLang="zh-TW" b="1" dirty="0"/>
              <a:t>【</a:t>
            </a:r>
            <a:r>
              <a:rPr lang="zh-TW" altLang="en-US" b="1" dirty="0"/>
              <a:t>下載區</a:t>
            </a:r>
            <a:r>
              <a:rPr lang="en-US" altLang="zh-TW" b="1" dirty="0"/>
              <a:t>】</a:t>
            </a:r>
            <a:r>
              <a:rPr lang="zh-TW" altLang="en-US" b="1" dirty="0"/>
              <a:t>查看</a:t>
            </a:r>
            <a:endParaRPr lang="en-US" b="1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333701" y="9175948"/>
            <a:ext cx="15620598" cy="864096"/>
          </a:xfrm>
        </p:spPr>
        <p:txBody>
          <a:bodyPr anchor="ctr"/>
          <a:lstStyle/>
          <a:p>
            <a:r>
              <a:rPr lang="zh-TW" altLang="en-US" sz="6000" b="1" dirty="0">
                <a:solidFill>
                  <a:srgbClr val="FF0000"/>
                </a:solidFill>
              </a:rPr>
              <a:t>網址：</a:t>
            </a:r>
            <a:r>
              <a:rPr lang="en-US" altLang="zh-TW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ODIS.HL.GOV.TW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48696"/>
      </p:ext>
    </p:extLst>
  </p:cSld>
  <p:clrMapOvr>
    <a:masterClrMapping/>
  </p:clrMapOvr>
  <p:transition spd="slow" advTm="2669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サブタイトル 11"/>
          <p:cNvSpPr>
            <a:spLocks noGrp="1"/>
          </p:cNvSpPr>
          <p:nvPr>
            <p:ph type="body" sz="quarter" idx="13"/>
          </p:nvPr>
        </p:nvSpPr>
        <p:spPr>
          <a:xfrm>
            <a:off x="5927028" y="2335188"/>
            <a:ext cx="9650468" cy="2088232"/>
          </a:xfrm>
        </p:spPr>
        <p:txBody>
          <a:bodyPr anchor="ctr"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線上報修 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</a:rPr>
              <a:t>登入系統＞主畫面＞右側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問題諮詢管道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圖片版面配置區 14">
            <a:extLst>
              <a:ext uri="{FF2B5EF4-FFF2-40B4-BE49-F238E27FC236}">
                <a16:creationId xmlns="" xmlns:a16="http://schemas.microsoft.com/office/drawing/2014/main" id="{88D5C0BA-E688-4A34-B5AF-2AA9619BF2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298">
            <a:off x="2282111" y="2193092"/>
            <a:ext cx="2336452" cy="2336452"/>
          </a:xfrm>
        </p:spPr>
      </p:pic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AA784789-E66C-4F7C-BDEE-39AE86915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6342" y="4797329"/>
            <a:ext cx="10395419" cy="2270092"/>
          </a:xfrm>
        </p:spPr>
        <p:txBody>
          <a:bodyPr anchor="ctr"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電話客服</a:t>
            </a:r>
            <a:r>
              <a:rPr lang="zh-TW" altLang="en-US" b="1" dirty="0"/>
              <a:t>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03-822-7171(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分機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328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329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347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</a:rPr>
              <a:t>378)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圖片版面配置區 16">
            <a:extLst>
              <a:ext uri="{FF2B5EF4-FFF2-40B4-BE49-F238E27FC236}">
                <a16:creationId xmlns="" xmlns:a16="http://schemas.microsoft.com/office/drawing/2014/main" id="{6AD8734A-7103-45D7-A12D-A9778E7E992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298">
            <a:off x="3942198" y="7149019"/>
            <a:ext cx="2336452" cy="2336452"/>
          </a:xfrm>
        </p:spPr>
      </p:pic>
      <p:sp>
        <p:nvSpPr>
          <p:cNvPr id="7" name="文字版面配置區 6">
            <a:extLst>
              <a:ext uri="{FF2B5EF4-FFF2-40B4-BE49-F238E27FC236}">
                <a16:creationId xmlns="" xmlns:a16="http://schemas.microsoft.com/office/drawing/2014/main" id="{E1054E01-6A98-449E-890A-9F6614C63D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52602" y="7317608"/>
            <a:ext cx="9650468" cy="2088232"/>
          </a:xfrm>
        </p:spPr>
        <p:txBody>
          <a:bodyPr anchor="ctr">
            <a:normAutofit/>
          </a:bodyPr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service@fkinfo.com </a:t>
            </a:r>
            <a:r>
              <a:rPr lang="zh-TW" altLang="en-US" b="1" dirty="0"/>
              <a:t>電子郵件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圖片版面配置區 18">
            <a:extLst>
              <a:ext uri="{FF2B5EF4-FFF2-40B4-BE49-F238E27FC236}">
                <a16:creationId xmlns="" xmlns:a16="http://schemas.microsoft.com/office/drawing/2014/main" id="{C6D6699B-5135-4E37-A577-0D77902A2C6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298">
            <a:off x="13185467" y="4662339"/>
            <a:ext cx="2336452" cy="2336452"/>
          </a:xfrm>
        </p:spPr>
      </p:pic>
      <p:sp>
        <p:nvSpPr>
          <p:cNvPr id="9" name="スライド番号プレースホルダー 6">
            <a:extLst>
              <a:ext uri="{FF2B5EF4-FFF2-40B4-BE49-F238E27FC236}">
                <a16:creationId xmlns="" xmlns:a16="http://schemas.microsoft.com/office/drawing/2014/main" id="{F6A68FF7-506F-40DC-8F4B-29CE8629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2846" y="1327076"/>
            <a:ext cx="6408711" cy="54768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802148009"/>
      </p:ext>
    </p:extLst>
  </p:cSld>
  <p:clrMapOvr>
    <a:masterClrMapping/>
  </p:clrMapOvr>
  <p:transition spd="slow" advTm="1772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gendertrender.files.wordpress.com/2013/09/thank-you-no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8"/>
            <a:ext cx="18286413" cy="1028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23781" y="1661679"/>
            <a:ext cx="9426517" cy="1800353"/>
          </a:xfrm>
          <a:prstGeom prst="rect">
            <a:avLst/>
          </a:prstGeom>
          <a:noFill/>
        </p:spPr>
        <p:txBody>
          <a:bodyPr wrap="square" lIns="137148" tIns="68574" rIns="137148" bIns="68574">
            <a:spAutoFit/>
          </a:bodyPr>
          <a:lstStyle/>
          <a:p>
            <a:pPr algn="ctr"/>
            <a:r>
              <a:rPr lang="zh-TW" altLang="en-US" sz="10799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 程 結 束</a:t>
            </a:r>
          </a:p>
        </p:txBody>
      </p:sp>
      <p:sp>
        <p:nvSpPr>
          <p:cNvPr id="5" name="テキスト プレースホルダー 7"/>
          <p:cNvSpPr txBox="1">
            <a:spLocks/>
          </p:cNvSpPr>
          <p:nvPr/>
        </p:nvSpPr>
        <p:spPr>
          <a:xfrm>
            <a:off x="11548051" y="8515197"/>
            <a:ext cx="6768752" cy="1584176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長科系統服務股份有限公司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Future Knowledge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Infomation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Co.,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www.fkinfo.com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83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系統導入時程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文字版面配置區 25">
            <a:extLst>
              <a:ext uri="{FF2B5EF4-FFF2-40B4-BE49-F238E27FC236}">
                <a16:creationId xmlns="" xmlns:a16="http://schemas.microsoft.com/office/drawing/2014/main" id="{2EC32209-98F1-4DD4-B3D7-3A56C39183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2445" y="3199284"/>
            <a:ext cx="2952328" cy="223224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教育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訓練</a:t>
            </a:r>
          </a:p>
        </p:txBody>
      </p:sp>
      <p:sp>
        <p:nvSpPr>
          <p:cNvPr id="27" name="文字版面配置區 26">
            <a:extLst>
              <a:ext uri="{FF2B5EF4-FFF2-40B4-BE49-F238E27FC236}">
                <a16:creationId xmlns="" xmlns:a16="http://schemas.microsoft.com/office/drawing/2014/main" id="{89276527-860D-4CF7-87A2-652C54EAB7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41599" y="3199284"/>
            <a:ext cx="2952328" cy="223224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系統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啟用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="" xmlns:a16="http://schemas.microsoft.com/office/drawing/2014/main" id="{4464F078-E5EB-4817-A20C-A99ABDF29B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0958" y="6133190"/>
            <a:ext cx="5136771" cy="2466693"/>
          </a:xfrm>
        </p:spPr>
        <p:txBody>
          <a:bodyPr anchor="t">
            <a:normAutofit/>
          </a:bodyPr>
          <a:lstStyle/>
          <a:p>
            <a:pPr algn="ctr"/>
            <a:r>
              <a:rPr lang="en-US" altLang="zh-TW" b="1" dirty="0"/>
              <a:t>108</a:t>
            </a:r>
            <a:r>
              <a:rPr lang="zh-TW" altLang="en-US" b="1" dirty="0"/>
              <a:t>年</a:t>
            </a:r>
            <a:r>
              <a:rPr lang="en-US" altLang="zh-TW" b="1" dirty="0"/>
              <a:t>04</a:t>
            </a:r>
            <a:r>
              <a:rPr lang="zh-TW" altLang="en-US" b="1" dirty="0"/>
              <a:t>月</a:t>
            </a:r>
            <a:r>
              <a:rPr lang="en-US" altLang="zh-TW" b="1" dirty="0"/>
              <a:t>09</a:t>
            </a:r>
            <a:r>
              <a:rPr lang="zh-TW" altLang="en-US" b="1" dirty="0"/>
              <a:t>日</a:t>
            </a:r>
            <a:endParaRPr lang="en-US" altLang="zh-TW" b="1" dirty="0"/>
          </a:p>
          <a:p>
            <a:pPr algn="ctr"/>
            <a:r>
              <a:rPr lang="zh-TW" altLang="en-US" b="1" dirty="0"/>
              <a:t>星期二</a:t>
            </a:r>
          </a:p>
        </p:txBody>
      </p:sp>
      <p:sp>
        <p:nvSpPr>
          <p:cNvPr id="42" name="文字版面配置區 41">
            <a:extLst>
              <a:ext uri="{FF2B5EF4-FFF2-40B4-BE49-F238E27FC236}">
                <a16:creationId xmlns="" xmlns:a16="http://schemas.microsoft.com/office/drawing/2014/main" id="{11184255-F015-4E27-B85F-E0D4470B09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945988" y="3199284"/>
            <a:ext cx="2952328" cy="223224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導入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機關</a:t>
            </a:r>
          </a:p>
        </p:txBody>
      </p:sp>
      <p:sp>
        <p:nvSpPr>
          <p:cNvPr id="43" name="文字版面配置區 42">
            <a:extLst>
              <a:ext uri="{FF2B5EF4-FFF2-40B4-BE49-F238E27FC236}">
                <a16:creationId xmlns="" xmlns:a16="http://schemas.microsoft.com/office/drawing/2014/main" id="{336E18C6-E5DD-4F13-A723-CEC46A83BC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5494" y="6133191"/>
            <a:ext cx="5616624" cy="2466692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b="1" dirty="0"/>
              <a:t>花蓮縣</a:t>
            </a:r>
            <a:endParaRPr lang="en-US" altLang="zh-TW" b="1" dirty="0"/>
          </a:p>
          <a:p>
            <a:pPr algn="ctr"/>
            <a:r>
              <a:rPr lang="zh-TW" altLang="en-US" b="1" dirty="0"/>
              <a:t>各級學校</a:t>
            </a:r>
          </a:p>
        </p:txBody>
      </p:sp>
      <p:sp>
        <p:nvSpPr>
          <p:cNvPr id="48" name="文字版面配置區 47">
            <a:extLst>
              <a:ext uri="{FF2B5EF4-FFF2-40B4-BE49-F238E27FC236}">
                <a16:creationId xmlns="" xmlns:a16="http://schemas.microsoft.com/office/drawing/2014/main" id="{E4DE41C7-12C2-49D4-8D64-626C5C1C8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5484" y="6155523"/>
            <a:ext cx="5486249" cy="3186773"/>
          </a:xfrm>
        </p:spPr>
        <p:txBody>
          <a:bodyPr anchor="t">
            <a:normAutofit/>
          </a:bodyPr>
          <a:lstStyle/>
          <a:p>
            <a:pPr algn="ctr"/>
            <a:r>
              <a:rPr lang="en-US" altLang="zh-TW" b="1" dirty="0"/>
              <a:t>108</a:t>
            </a:r>
            <a:r>
              <a:rPr lang="zh-TW" altLang="en-US" b="1" dirty="0"/>
              <a:t>年</a:t>
            </a:r>
            <a:r>
              <a:rPr lang="en-US" altLang="zh-TW" b="1" dirty="0"/>
              <a:t>03</a:t>
            </a:r>
            <a:r>
              <a:rPr lang="zh-TW" altLang="en-US" b="1" dirty="0"/>
              <a:t>月</a:t>
            </a:r>
            <a:r>
              <a:rPr lang="en-US" altLang="zh-TW" b="1" dirty="0"/>
              <a:t>18</a:t>
            </a:r>
            <a:r>
              <a:rPr lang="zh-TW" altLang="en-US" b="1" dirty="0"/>
              <a:t>日</a:t>
            </a:r>
            <a:endParaRPr lang="en-US" altLang="zh-TW" b="1" dirty="0"/>
          </a:p>
          <a:p>
            <a:pPr algn="ctr"/>
            <a:r>
              <a:rPr lang="zh-TW" altLang="en-US" b="1" dirty="0"/>
              <a:t>至</a:t>
            </a:r>
            <a:endParaRPr lang="en-US" altLang="zh-TW" b="1" dirty="0"/>
          </a:p>
          <a:p>
            <a:pPr algn="ctr"/>
            <a:r>
              <a:rPr lang="en-US" altLang="zh-TW" b="1" dirty="0"/>
              <a:t>108</a:t>
            </a:r>
            <a:r>
              <a:rPr lang="zh-TW" altLang="en-US" b="1" dirty="0"/>
              <a:t>年</a:t>
            </a:r>
            <a:r>
              <a:rPr lang="en-US" altLang="zh-TW" b="1" dirty="0"/>
              <a:t>03</a:t>
            </a:r>
            <a:r>
              <a:rPr lang="zh-TW" altLang="en-US" b="1" dirty="0"/>
              <a:t>月</a:t>
            </a:r>
            <a:r>
              <a:rPr lang="en-US" altLang="zh-TW" b="1" dirty="0"/>
              <a:t>29</a:t>
            </a:r>
            <a:r>
              <a:rPr lang="zh-TW" altLang="en-US" b="1" dirty="0"/>
              <a:t>日</a:t>
            </a: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3283454728"/>
      </p:ext>
    </p:extLst>
  </p:cSld>
  <p:clrMapOvr>
    <a:masterClrMapping/>
  </p:clrMapOvr>
  <p:transition spd="slow" advTm="2598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44981642-2ECD-48F0-9402-405731506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78" y="7196224"/>
            <a:ext cx="2410372" cy="1807779"/>
          </a:xfrm>
          <a:prstGeom prst="rect">
            <a:avLst/>
          </a:prstGeom>
        </p:spPr>
      </p:pic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登入與設定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>
          <a:xfrm>
            <a:off x="7644696" y="2201667"/>
            <a:ext cx="1143846" cy="108012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187745" y="2201667"/>
            <a:ext cx="8843326" cy="106468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2B8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設定：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登入帳號並設定密碼</a:t>
            </a:r>
            <a:endParaRPr 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>
          <a:xfrm>
            <a:off x="7642397" y="3641826"/>
            <a:ext cx="1143846" cy="108012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7"/>
          </p:nvPr>
        </p:nvSpPr>
        <p:spPr>
          <a:xfrm>
            <a:off x="9199255" y="3432733"/>
            <a:ext cx="9143208" cy="176682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2B8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設定：</a:t>
            </a:r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信任網站設定及</a:t>
            </a: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系統環境檢測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主畫面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右側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(Google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不用設定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8"/>
          </p:nvPr>
        </p:nvSpPr>
        <p:spPr>
          <a:xfrm>
            <a:off x="7644696" y="5164489"/>
            <a:ext cx="1143846" cy="108012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9"/>
          </p:nvPr>
        </p:nvSpPr>
        <p:spPr>
          <a:xfrm>
            <a:off x="9199255" y="5199559"/>
            <a:ext cx="8555294" cy="106468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2B8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安裝：</a:t>
            </a:r>
            <a:r>
              <a:rPr lang="en-US" altLang="zh-TW" sz="36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HiCOS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卡片管理工具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自然人憑證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/>
          </p:nvPr>
        </p:nvSpPr>
        <p:spPr>
          <a:xfrm>
            <a:off x="7642395" y="6676657"/>
            <a:ext cx="1143846" cy="108012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1"/>
          </p:nvPr>
        </p:nvSpPr>
        <p:spPr>
          <a:xfrm>
            <a:off x="9224761" y="6763232"/>
            <a:ext cx="9061651" cy="914140"/>
          </a:xfrm>
        </p:spPr>
        <p:txBody>
          <a:bodyPr>
            <a:noAutofit/>
          </a:bodyPr>
          <a:lstStyle/>
          <a:p>
            <a:r>
              <a:rPr lang="zh-TW" altLang="en-US" sz="3400" b="1" dirty="0">
                <a:solidFill>
                  <a:srgbClr val="02B8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安裝：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HiPKI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簽章元件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下載區或開啟公文製作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2"/>
          </p:nvPr>
        </p:nvSpPr>
        <p:spPr>
          <a:xfrm>
            <a:off x="7642397" y="8178330"/>
            <a:ext cx="1143846" cy="108012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3"/>
          </p:nvPr>
        </p:nvSpPr>
        <p:spPr>
          <a:xfrm>
            <a:off x="9224761" y="8123072"/>
            <a:ext cx="8701609" cy="106468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2B8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匯入：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自然人憑證</a:t>
            </a:r>
            <a:endParaRPr 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934295" y="2191172"/>
            <a:ext cx="6192688" cy="7043124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使用公文系統要先進行哪些設定？</a:t>
            </a:r>
            <a:endParaRPr 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</p:spTree>
    <p:extLst>
      <p:ext uri="{BB962C8B-B14F-4D97-AF65-F5344CB8AC3E}">
        <p14:creationId xmlns:p14="http://schemas.microsoft.com/office/powerpoint/2010/main" val="2064877553"/>
      </p:ext>
    </p:extLst>
  </p:cSld>
  <p:clrMapOvr>
    <a:masterClrMapping/>
  </p:clrMapOvr>
  <p:transition spd="slow" advTm="7826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1FC1EBED-9F29-45A0-8DE2-234872301CCB}"/>
              </a:ext>
            </a:extLst>
          </p:cNvPr>
          <p:cNvGrpSpPr/>
          <p:nvPr/>
        </p:nvGrpSpPr>
        <p:grpSpPr>
          <a:xfrm>
            <a:off x="1294334" y="2007997"/>
            <a:ext cx="14473608" cy="8103487"/>
            <a:chOff x="1294334" y="2007997"/>
            <a:chExt cx="14473608" cy="8103487"/>
          </a:xfrm>
        </p:grpSpPr>
        <p:pic>
          <p:nvPicPr>
            <p:cNvPr id="9" name="圖片 8">
              <a:extLst>
                <a:ext uri="{FF2B5EF4-FFF2-40B4-BE49-F238E27FC236}">
                  <a16:creationId xmlns="" xmlns:a16="http://schemas.microsoft.com/office/drawing/2014/main" id="{7D3AE65F-3CD3-47D3-AEDF-1BB004A1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334" y="2007997"/>
              <a:ext cx="14473608" cy="8103487"/>
            </a:xfrm>
            <a:prstGeom prst="rect">
              <a:avLst/>
            </a:prstGeom>
          </p:spPr>
        </p:pic>
        <p:sp>
          <p:nvSpPr>
            <p:cNvPr id="23" name="圓角矩形圖說文字 14"/>
            <p:cNvSpPr>
              <a:spLocks noChangeArrowheads="1"/>
            </p:cNvSpPr>
            <p:nvPr/>
          </p:nvSpPr>
          <p:spPr bwMode="auto">
            <a:xfrm>
              <a:off x="5902846" y="5664679"/>
              <a:ext cx="7488832" cy="1655739"/>
            </a:xfrm>
            <a:prstGeom prst="wedgeRoundRectCallout">
              <a:avLst>
                <a:gd name="adj1" fmla="val -61236"/>
                <a:gd name="adj2" fmla="val 53231"/>
                <a:gd name="adj3" fmla="val 16667"/>
              </a:avLst>
            </a:prstGeom>
            <a:solidFill>
              <a:srgbClr val="FFFFFF"/>
            </a:solidFill>
            <a:ln w="25400" cap="rnd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37151" tIns="68575" rIns="137151" bIns="68575"/>
            <a:lstStyle>
              <a:lvl1pPr defTabSz="111125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1pPr>
              <a:lvl2pPr marL="742950" indent="-285750" defTabSz="11112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2pPr>
              <a:lvl3pPr marL="1143000" indent="-228600" defTabSz="111125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3pPr>
              <a:lvl4pPr marL="1600200" indent="-228600" defTabSz="11112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4pPr>
              <a:lvl5pPr marL="2057400" indent="-228600" defTabSz="111125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5pPr>
              <a:lvl6pPr marL="2514600" indent="-228600" defTabSz="1111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6pPr>
              <a:lvl7pPr marL="2971800" indent="-228600" defTabSz="1111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7pPr>
              <a:lvl8pPr marL="3429000" indent="-228600" defTabSz="1111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8pPr>
              <a:lvl9pPr marL="3886200" indent="-228600" defTabSz="1111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4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帳號：系統維護人員通知</a:t>
              </a:r>
              <a:endParaRPr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ts val="900"/>
                </a:spcBef>
                <a:buNone/>
              </a:pPr>
              <a:r>
                <a:rPr lang="zh-TW" altLang="en-US" sz="4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密碼：</a:t>
              </a:r>
              <a:r>
                <a:rPr lang="en-US" altLang="zh-TW" sz="4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8</a:t>
              </a:r>
              <a:r>
                <a:rPr lang="zh-TW" altLang="en-US" sz="4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位以上</a:t>
              </a:r>
              <a:r>
                <a:rPr lang="en-US" altLang="zh-TW" sz="4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40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含</a:t>
              </a:r>
              <a:r>
                <a:rPr lang="zh-TW" altLang="en-US" sz="4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英、數字</a:t>
              </a:r>
              <a:r>
                <a:rPr lang="en-US" altLang="zh-TW" sz="4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圓角矩形圖說文字 6"/>
            <p:cNvSpPr>
              <a:spLocks noChangeArrowheads="1"/>
            </p:cNvSpPr>
            <p:nvPr/>
          </p:nvSpPr>
          <p:spPr bwMode="auto">
            <a:xfrm>
              <a:off x="5890628" y="7879804"/>
              <a:ext cx="4908762" cy="960587"/>
            </a:xfrm>
            <a:prstGeom prst="wedgeRoundRectCallout">
              <a:avLst>
                <a:gd name="adj1" fmla="val -64786"/>
                <a:gd name="adj2" fmla="val 55168"/>
                <a:gd name="adj3" fmla="val 16667"/>
              </a:avLst>
            </a:prstGeom>
            <a:solidFill>
              <a:schemeClr val="bg1"/>
            </a:solidFill>
            <a:ln w="25400" cap="rnd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37151" tIns="68575" rIns="137151" bIns="68575"/>
            <a:lstStyle>
              <a:lvl1pPr defTabSz="111125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1pPr>
              <a:lvl2pPr marL="742950" indent="-285750" defTabSz="11112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2pPr>
              <a:lvl3pPr marL="1143000" indent="-228600" defTabSz="111125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3pPr>
              <a:lvl4pPr marL="1600200" indent="-228600" defTabSz="11112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4pPr>
              <a:lvl5pPr marL="2057400" indent="-228600" defTabSz="111125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5pPr>
              <a:lvl6pPr marL="2514600" indent="-228600" defTabSz="1111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6pPr>
              <a:lvl7pPr marL="2971800" indent="-228600" defTabSz="1111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7pPr>
              <a:lvl8pPr marL="3429000" indent="-228600" defTabSz="1111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8pPr>
              <a:lvl9pPr marL="3886200" indent="-228600" defTabSz="1111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44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使用</a:t>
              </a:r>
              <a:r>
                <a:rPr lang="zh-TW" altLang="en-US" sz="4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憑證登入</a:t>
              </a:r>
            </a:p>
          </p:txBody>
        </p:sp>
      </p:grpSp>
      <p:sp>
        <p:nvSpPr>
          <p:cNvPr id="11" name="タイトル 9">
            <a:extLst>
              <a:ext uri="{FF2B5EF4-FFF2-40B4-BE49-F238E27FC236}">
                <a16:creationId xmlns="" xmlns:a16="http://schemas.microsoft.com/office/drawing/2014/main" id="{509B2357-5834-4108-B0B4-E19D2152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8964"/>
            <a:ext cx="18286413" cy="987125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登入帳號並設定密碼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  <p:sp>
        <p:nvSpPr>
          <p:cNvPr id="11" name="タイトル 9">
            <a:extLst>
              <a:ext uri="{FF2B5EF4-FFF2-40B4-BE49-F238E27FC236}">
                <a16:creationId xmlns="" xmlns:a16="http://schemas.microsoft.com/office/drawing/2014/main" id="{509B2357-5834-4108-B0B4-E19D2152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8964"/>
            <a:ext cx="18286413" cy="987125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登入帳號並設定密碼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1FB3B525-38F4-4124-9904-3C46F2DD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2" y="2767236"/>
            <a:ext cx="17726303" cy="57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  <p:sp>
        <p:nvSpPr>
          <p:cNvPr id="11" name="タイトル 9">
            <a:extLst>
              <a:ext uri="{FF2B5EF4-FFF2-40B4-BE49-F238E27FC236}">
                <a16:creationId xmlns="" xmlns:a16="http://schemas.microsoft.com/office/drawing/2014/main" id="{509B2357-5834-4108-B0B4-E19D2152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8964"/>
            <a:ext cx="18286413" cy="987125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信任網站設定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14BD8B17-956A-4BCA-8294-E7BB0327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30" y="2000802"/>
            <a:ext cx="12817424" cy="81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ODIS.HL.GOV.TW</a:t>
            </a:r>
          </a:p>
        </p:txBody>
      </p:sp>
      <p:sp>
        <p:nvSpPr>
          <p:cNvPr id="11" name="タイトル 9">
            <a:extLst>
              <a:ext uri="{FF2B5EF4-FFF2-40B4-BE49-F238E27FC236}">
                <a16:creationId xmlns="" xmlns:a16="http://schemas.microsoft.com/office/drawing/2014/main" id="{509B2357-5834-4108-B0B4-E19D2152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8964"/>
            <a:ext cx="18286413" cy="987125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系統環境檢測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BCB6F24-6DC2-49D6-9FCF-06BBD5F4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2" y="2014824"/>
            <a:ext cx="13105456" cy="79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4">
            <a:extLst>
              <a:ext uri="{FF2B5EF4-FFF2-40B4-BE49-F238E27FC236}">
                <a16:creationId xmlns="" xmlns:a16="http://schemas.microsoft.com/office/drawing/2014/main" id="{D4C30235-8317-4A57-9275-D4F8263F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</a:rPr>
              <a:t>HiCOS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卡片管理工具</a:t>
            </a: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="" xmlns:a16="http://schemas.microsoft.com/office/drawing/2014/main" id="{06962244-0606-4818-9DB5-C5EC45A4AA4D}"/>
              </a:ext>
            </a:extLst>
          </p:cNvPr>
          <p:cNvSpPr txBox="1">
            <a:spLocks/>
          </p:cNvSpPr>
          <p:nvPr/>
        </p:nvSpPr>
        <p:spPr>
          <a:xfrm>
            <a:off x="9575254" y="1453114"/>
            <a:ext cx="9793088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632753" rtl="0" eaLnBrk="1" latinLnBrk="0" hangingPunct="1">
              <a:defRPr sz="4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</a:rPr>
              <a:t>ODIS.HL.GOV.TW</a:t>
            </a:r>
          </a:p>
        </p:txBody>
      </p:sp>
      <p:sp>
        <p:nvSpPr>
          <p:cNvPr id="32" name="テキスト プレースホルダー 10">
            <a:extLst>
              <a:ext uri="{FF2B5EF4-FFF2-40B4-BE49-F238E27FC236}">
                <a16:creationId xmlns="" xmlns:a16="http://schemas.microsoft.com/office/drawing/2014/main" id="{91694BB4-545C-4F13-A4CB-56185743F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270" y="1992602"/>
            <a:ext cx="17209912" cy="1854754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請優先安裝</a:t>
            </a:r>
            <a:r>
              <a:rPr lang="en-US" altLang="zh-TW" sz="36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HiCOS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若電腦已有安裝</a:t>
            </a:r>
            <a:r>
              <a:rPr lang="en-US" altLang="zh-TW" sz="36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HiCOS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，但為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106/08/01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以後換發之新版自然人憑證，請務必至內政部憑證管理中心安裝最新版本。</a:t>
            </a:r>
            <a:endParaRPr 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="" xmlns:a16="http://schemas.microsoft.com/office/drawing/2014/main" id="{525DDC5F-083A-44E5-8D2B-6D566B432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4" y="3862227"/>
            <a:ext cx="17928182" cy="55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ra Title">
  <a:themeElements>
    <a:clrScheme name="ユーザー定義 4">
      <a:dk1>
        <a:srgbClr val="3F3F3F"/>
      </a:dk1>
      <a:lt1>
        <a:sysClr val="window" lastClr="FFFFFF"/>
      </a:lt1>
      <a:dk2>
        <a:srgbClr val="3F3F3F"/>
      </a:dk2>
      <a:lt2>
        <a:srgbClr val="EEECE1"/>
      </a:lt2>
      <a:accent1>
        <a:srgbClr val="02B8AD"/>
      </a:accent1>
      <a:accent2>
        <a:srgbClr val="BBFF37"/>
      </a:accent2>
      <a:accent3>
        <a:srgbClr val="F00082"/>
      </a:accent3>
      <a:accent4>
        <a:srgbClr val="00B0F0"/>
      </a:accent4>
      <a:accent5>
        <a:srgbClr val="4BACC6"/>
      </a:accent5>
      <a:accent6>
        <a:srgbClr val="F79646"/>
      </a:accent6>
      <a:hlink>
        <a:srgbClr val="02B8AD"/>
      </a:hlink>
      <a:folHlink>
        <a:srgbClr val="BBFF37"/>
      </a:folHlink>
    </a:clrScheme>
    <a:fontScheme name="Mira">
      <a:majorFont>
        <a:latin typeface="Dense"/>
        <a:ea typeface="Capella Bold"/>
        <a:cs typeface=""/>
      </a:majorFont>
      <a:minorFont>
        <a:latin typeface="Encode Sans Narrow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a Contents">
  <a:themeElements>
    <a:clrScheme name="Mira">
      <a:dk1>
        <a:srgbClr val="3F3F3F"/>
      </a:dk1>
      <a:lt1>
        <a:sysClr val="window" lastClr="FFFFFF"/>
      </a:lt1>
      <a:dk2>
        <a:srgbClr val="3F3F3F"/>
      </a:dk2>
      <a:lt2>
        <a:srgbClr val="EEECE1"/>
      </a:lt2>
      <a:accent1>
        <a:srgbClr val="02B8AD"/>
      </a:accent1>
      <a:accent2>
        <a:srgbClr val="BBFF37"/>
      </a:accent2>
      <a:accent3>
        <a:srgbClr val="F00082"/>
      </a:accent3>
      <a:accent4>
        <a:srgbClr val="00B0F0"/>
      </a:accent4>
      <a:accent5>
        <a:srgbClr val="4BACC6"/>
      </a:accent5>
      <a:accent6>
        <a:srgbClr val="F79646"/>
      </a:accent6>
      <a:hlink>
        <a:srgbClr val="02B8AD"/>
      </a:hlink>
      <a:folHlink>
        <a:srgbClr val="BBFF37"/>
      </a:folHlink>
    </a:clrScheme>
    <a:fontScheme name="Mira">
      <a:majorFont>
        <a:latin typeface="Dense"/>
        <a:ea typeface="Capella Bold"/>
        <a:cs typeface=""/>
      </a:majorFont>
      <a:minorFont>
        <a:latin typeface="Encode Sans Narrow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B8AD">
            <a:alpha val="4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26017</TotalTime>
  <Words>669</Words>
  <Application>Microsoft Office PowerPoint</Application>
  <PresentationFormat>自訂</PresentationFormat>
  <Paragraphs>137</Paragraphs>
  <Slides>28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0" baseType="lpstr">
      <vt:lpstr>Mira Title</vt:lpstr>
      <vt:lpstr>Mira Contents</vt:lpstr>
      <vt:lpstr>花蓮縣政府  公文系統教育訓練</vt:lpstr>
      <vt:lpstr>長科公文系統</vt:lpstr>
      <vt:lpstr>系統導入時程</vt:lpstr>
      <vt:lpstr>登入與設定</vt:lpstr>
      <vt:lpstr>登入帳號並設定密碼</vt:lpstr>
      <vt:lpstr>登入帳號並設定密碼</vt:lpstr>
      <vt:lpstr>信任網站設定</vt:lpstr>
      <vt:lpstr>系統環境檢測</vt:lpstr>
      <vt:lpstr>HiCOS卡片管理工具</vt:lpstr>
      <vt:lpstr>HiPKI簽章元件-下載點1</vt:lpstr>
      <vt:lpstr>HiPKI簽章元件-下載點2</vt:lpstr>
      <vt:lpstr>HiPKI簽章元件-安裝</vt:lpstr>
      <vt:lpstr>自然人憑證</vt:lpstr>
      <vt:lpstr>瀏覽器設定-IE11移除相容性檢視設定</vt:lpstr>
      <vt:lpstr>瀏覽器設定-Chrome允許封鎖視窗</vt:lpstr>
      <vt:lpstr>公文辦理</vt:lpstr>
      <vt:lpstr>公文製作-常用功能</vt:lpstr>
      <vt:lpstr>公文製作-常用功能</vt:lpstr>
      <vt:lpstr>公文製作-常用功能</vt:lpstr>
      <vt:lpstr>新舊文稿匯出入說明</vt:lpstr>
      <vt:lpstr>公文製作-個人設定</vt:lpstr>
      <vt:lpstr>公文製作-通訊錄</vt:lpstr>
      <vt:lpstr>系統常用功能</vt:lpstr>
      <vt:lpstr>系統常用功能</vt:lpstr>
      <vt:lpstr>系統常用功能</vt:lpstr>
      <vt:lpstr>相關操作文件－可至首頁右側【下載區】查看</vt:lpstr>
      <vt:lpstr>問題諮詢管道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 - Emerald</dc:title>
  <dc:creator>Jun</dc:creator>
  <cp:lastModifiedBy>user</cp:lastModifiedBy>
  <cp:revision>269</cp:revision>
  <cp:lastPrinted>2019-03-29T01:00:48Z</cp:lastPrinted>
  <dcterms:created xsi:type="dcterms:W3CDTF">2014-05-31T17:00:12Z</dcterms:created>
  <dcterms:modified xsi:type="dcterms:W3CDTF">2019-03-29T01:03:57Z</dcterms:modified>
</cp:coreProperties>
</file>